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  <p:sldMasterId id="2147483690" r:id="rId2"/>
    <p:sldMasterId id="2147483660" r:id="rId3"/>
    <p:sldMasterId id="2147483767" r:id="rId4"/>
    <p:sldMasterId id="2147483748" r:id="rId5"/>
    <p:sldMasterId id="2147483784" r:id="rId6"/>
    <p:sldMasterId id="2147483702" r:id="rId7"/>
  </p:sldMasterIdLst>
  <p:notesMasterIdLst>
    <p:notesMasterId r:id="rId26"/>
  </p:notesMasterIdLst>
  <p:sldIdLst>
    <p:sldId id="281" r:id="rId8"/>
    <p:sldId id="267" r:id="rId9"/>
    <p:sldId id="422" r:id="rId10"/>
    <p:sldId id="423" r:id="rId11"/>
    <p:sldId id="424" r:id="rId12"/>
    <p:sldId id="425" r:id="rId13"/>
    <p:sldId id="426" r:id="rId14"/>
    <p:sldId id="447" r:id="rId15"/>
    <p:sldId id="430" r:id="rId16"/>
    <p:sldId id="429" r:id="rId17"/>
    <p:sldId id="431" r:id="rId18"/>
    <p:sldId id="433" r:id="rId19"/>
    <p:sldId id="434" r:id="rId20"/>
    <p:sldId id="438" r:id="rId21"/>
    <p:sldId id="439" r:id="rId22"/>
    <p:sldId id="444" r:id="rId23"/>
    <p:sldId id="421" r:id="rId24"/>
    <p:sldId id="446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Medium" panose="00000600000000000000" pitchFamily="2" charset="0"/>
      <p:regular r:id="rId35"/>
      <p:italic r:id="rId3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E9E04-A74D-4E3F-BF93-891AC2F32F9E}" v="227" dt="2023-09-08T14:23:31.689"/>
    <p1510:client id="{5F895DCB-562D-4F8F-BF4A-166C4BAF017F}" v="326" dt="2023-09-04T16:29:40.498"/>
    <p1510:client id="{624D6461-5872-45C8-979F-C01019DD55C2}" v="11" dt="2023-09-07T15:10:38.281"/>
    <p1510:client id="{72606502-3DA9-41BA-A3AE-8522F2CDAC4D}" v="4" dt="2023-09-08T09:41:41.243"/>
    <p1510:client id="{925F0195-50D3-46E5-A144-863ABF5554CC}" v="518" dt="2023-09-06T10:05:14.693"/>
    <p1510:client id="{A1F25717-A365-453C-A1C1-EEE7CE565F6D}" v="571" dt="2023-09-06T15:35:16.379"/>
    <p1510:client id="{A778FD16-DABF-419A-871B-E65C7A975A6F}" v="392" dt="2023-09-09T17:17:01.709"/>
    <p1510:client id="{BA7411C8-4B62-4EBE-B89C-4DAC4850206C}" v="71" dt="2023-09-06T14:08:47.456"/>
    <p1510:client id="{D1143F99-FBF2-4A78-8628-8E539669616A}" v="172" dt="2023-09-06T13:44:06.884"/>
    <p1510:client id="{D9DCE524-49BD-4A30-95E5-FF2D5D947259}" v="56" dt="2023-09-06T12:08:38.568"/>
    <p1510:client id="{E00F1456-3D97-4592-A90C-CEC83B42F2EB}" v="254" dt="2023-09-06T16:22:19.686"/>
    <p1510:client id="{E7FCC288-8CAE-4047-A93E-F3042A08F7FE}" v="101" dt="2023-09-10T17:12:40.110"/>
    <p1510:client id="{EA44DF6C-2C4F-4EFC-BD78-897C928C9EB6}" v="24" dt="2023-09-06T19:02:38.696"/>
    <p1510:client id="{FE9FCF3D-116D-429B-8EC9-5A1A0785E9C5}" v="645" dt="2023-09-06T16:07:41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font" Target="fonts/font8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514B5-FCD8-44E5-AB05-CFDD038584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FDBED-984E-4C14-8B00-79B77B983CA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err="1">
              <a:latin typeface="Poppins Medium"/>
            </a:rPr>
            <a:t>MvTec</a:t>
          </a:r>
          <a:r>
            <a:rPr lang="en-US" b="0">
              <a:latin typeface="Poppins Medium"/>
            </a:rPr>
            <a:t> </a:t>
          </a:r>
          <a:r>
            <a:rPr lang="en-US">
              <a:latin typeface="Poppins Medium"/>
            </a:rPr>
            <a:t>dataset</a:t>
          </a:r>
          <a:endParaRPr lang="en-US"/>
        </a:p>
      </dgm:t>
    </dgm:pt>
    <dgm:pt modelId="{F74830B5-E3D6-4B1F-812B-5389EEB3EB96}" type="parTrans" cxnId="{56710A6F-7E39-4920-9E6B-0C55A1F29AC1}">
      <dgm:prSet/>
      <dgm:spPr/>
      <dgm:t>
        <a:bodyPr/>
        <a:lstStyle/>
        <a:p>
          <a:endParaRPr lang="en-US"/>
        </a:p>
      </dgm:t>
    </dgm:pt>
    <dgm:pt modelId="{4E12A304-F006-47E3-965B-2DA60C7850B3}" type="sibTrans" cxnId="{56710A6F-7E39-4920-9E6B-0C55A1F29AC1}">
      <dgm:prSet/>
      <dgm:spPr/>
      <dgm:t>
        <a:bodyPr/>
        <a:lstStyle/>
        <a:p>
          <a:endParaRPr lang="en-US"/>
        </a:p>
      </dgm:t>
    </dgm:pt>
    <dgm:pt modelId="{94C0787C-C980-4225-88C4-A0B90F0A3D2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Poppins Medium"/>
            </a:rPr>
            <a:t>AUROC metrics</a:t>
          </a:r>
          <a:endParaRPr lang="en-US"/>
        </a:p>
      </dgm:t>
    </dgm:pt>
    <dgm:pt modelId="{6B8CA955-76B5-4E62-87E9-0AA3BBE64315}" type="parTrans" cxnId="{734FC3C6-6E97-47BE-A031-F8C39B556A34}">
      <dgm:prSet/>
      <dgm:spPr/>
      <dgm:t>
        <a:bodyPr/>
        <a:lstStyle/>
        <a:p>
          <a:endParaRPr lang="en-US"/>
        </a:p>
      </dgm:t>
    </dgm:pt>
    <dgm:pt modelId="{E44214E9-563F-4D7C-A7D4-C343B28F7094}" type="sibTrans" cxnId="{734FC3C6-6E97-47BE-A031-F8C39B556A34}">
      <dgm:prSet/>
      <dgm:spPr/>
      <dgm:t>
        <a:bodyPr/>
        <a:lstStyle/>
        <a:p>
          <a:endParaRPr lang="en-US"/>
        </a:p>
      </dgm:t>
    </dgm:pt>
    <dgm:pt modelId="{586347D9-2D7F-472F-A538-6957EB99F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Hyperparameters</a:t>
          </a:r>
        </a:p>
      </dgm:t>
    </dgm:pt>
    <dgm:pt modelId="{436F4BDB-F84E-40C4-BE43-3650E3AC0A34}" type="parTrans" cxnId="{2C00CC40-9DB8-4F33-8632-5E1085AE7779}">
      <dgm:prSet/>
      <dgm:spPr/>
      <dgm:t>
        <a:bodyPr/>
        <a:lstStyle/>
        <a:p>
          <a:endParaRPr lang="en-US"/>
        </a:p>
      </dgm:t>
    </dgm:pt>
    <dgm:pt modelId="{D7634413-F8C9-4DC0-BE74-7F4564AE3B64}" type="sibTrans" cxnId="{2C00CC40-9DB8-4F33-8632-5E1085AE7779}">
      <dgm:prSet/>
      <dgm:spPr/>
      <dgm:t>
        <a:bodyPr/>
        <a:lstStyle/>
        <a:p>
          <a:endParaRPr lang="en-US"/>
        </a:p>
      </dgm:t>
    </dgm:pt>
    <dgm:pt modelId="{9F7BF28F-9697-4655-A05F-272CA57C94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</a:t>
          </a:r>
        </a:p>
      </dgm:t>
    </dgm:pt>
    <dgm:pt modelId="{46A32320-D0E5-4CBA-B913-B575BD9F4806}" type="parTrans" cxnId="{AB9D108A-BB4A-4B0B-A6ED-79E8B183C2AD}">
      <dgm:prSet/>
      <dgm:spPr/>
      <dgm:t>
        <a:bodyPr/>
        <a:lstStyle/>
        <a:p>
          <a:endParaRPr lang="en-US"/>
        </a:p>
      </dgm:t>
    </dgm:pt>
    <dgm:pt modelId="{1211A65B-D773-411C-901B-FFF204F3FB96}" type="sibTrans" cxnId="{AB9D108A-BB4A-4B0B-A6ED-79E8B183C2AD}">
      <dgm:prSet/>
      <dgm:spPr/>
      <dgm:t>
        <a:bodyPr/>
        <a:lstStyle/>
        <a:p>
          <a:endParaRPr lang="en-US"/>
        </a:p>
      </dgm:t>
    </dgm:pt>
    <dgm:pt modelId="{44EFC389-1DE1-42D8-90D1-14066C896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coreset percentage</a:t>
          </a:r>
        </a:p>
      </dgm:t>
    </dgm:pt>
    <dgm:pt modelId="{50F0A732-72B2-449E-921E-950D63B1627A}" type="parTrans" cxnId="{733088B8-9038-491B-BDEF-13EB9792F3AB}">
      <dgm:prSet/>
      <dgm:spPr/>
      <dgm:t>
        <a:bodyPr/>
        <a:lstStyle/>
        <a:p>
          <a:endParaRPr lang="en-US"/>
        </a:p>
      </dgm:t>
    </dgm:pt>
    <dgm:pt modelId="{53DE153B-2897-4D77-92DE-66D8EF5A5710}" type="sibTrans" cxnId="{733088B8-9038-491B-BDEF-13EB9792F3AB}">
      <dgm:prSet/>
      <dgm:spPr/>
      <dgm:t>
        <a:bodyPr/>
        <a:lstStyle/>
        <a:p>
          <a:endParaRPr lang="en-US"/>
        </a:p>
      </dgm:t>
    </dgm:pt>
    <dgm:pt modelId="{E73EE425-155E-433C-8B43-047118CFE6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eps</a:t>
          </a:r>
        </a:p>
      </dgm:t>
    </dgm:pt>
    <dgm:pt modelId="{D413DFFE-A4BB-4063-9775-4554B3911CD3}" type="parTrans" cxnId="{DCB52E52-7287-4492-A837-920E03AC2938}">
      <dgm:prSet/>
      <dgm:spPr/>
      <dgm:t>
        <a:bodyPr/>
        <a:lstStyle/>
        <a:p>
          <a:endParaRPr lang="en-US"/>
        </a:p>
      </dgm:t>
    </dgm:pt>
    <dgm:pt modelId="{274CEDB7-1BBF-4939-851A-69533BF9370B}" type="sibTrans" cxnId="{DCB52E52-7287-4492-A837-920E03AC2938}">
      <dgm:prSet/>
      <dgm:spPr/>
      <dgm:t>
        <a:bodyPr/>
        <a:lstStyle/>
        <a:p>
          <a:endParaRPr lang="en-US"/>
        </a:p>
      </dgm:t>
    </dgm:pt>
    <dgm:pt modelId="{3AF8079F-CD8B-43B4-93A4-C8D955262F05}" type="pres">
      <dgm:prSet presAssocID="{430514B5-FCD8-44E5-AB05-CFDD03858442}" presName="root" presStyleCnt="0">
        <dgm:presLayoutVars>
          <dgm:dir/>
          <dgm:resizeHandles val="exact"/>
        </dgm:presLayoutVars>
      </dgm:prSet>
      <dgm:spPr/>
    </dgm:pt>
    <dgm:pt modelId="{9C3E2271-39CB-46F0-BB8F-E90E5A4664B5}" type="pres">
      <dgm:prSet presAssocID="{D8CFDBED-984E-4C14-8B00-79B77B983CAB}" presName="compNode" presStyleCnt="0"/>
      <dgm:spPr/>
    </dgm:pt>
    <dgm:pt modelId="{691B0289-5057-4FC3-A5E4-12F1D9000F8A}" type="pres">
      <dgm:prSet presAssocID="{D8CFDBED-984E-4C14-8B00-79B77B983CAB}" presName="bgRect" presStyleLbl="bgShp" presStyleIdx="0" presStyleCnt="3"/>
      <dgm:spPr/>
    </dgm:pt>
    <dgm:pt modelId="{C2896089-9CE0-4F5E-AD07-7D9FAD71B4CF}" type="pres">
      <dgm:prSet presAssocID="{D8CFDBED-984E-4C14-8B00-79B77B983C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7753A4-6ACA-43DC-A450-F79AAB17F6E6}" type="pres">
      <dgm:prSet presAssocID="{D8CFDBED-984E-4C14-8B00-79B77B983CAB}" presName="spaceRect" presStyleCnt="0"/>
      <dgm:spPr/>
    </dgm:pt>
    <dgm:pt modelId="{482D1360-9995-47C6-8CB9-221F024AA0BE}" type="pres">
      <dgm:prSet presAssocID="{D8CFDBED-984E-4C14-8B00-79B77B983CAB}" presName="parTx" presStyleLbl="revTx" presStyleIdx="0" presStyleCnt="4">
        <dgm:presLayoutVars>
          <dgm:chMax val="0"/>
          <dgm:chPref val="0"/>
        </dgm:presLayoutVars>
      </dgm:prSet>
      <dgm:spPr/>
    </dgm:pt>
    <dgm:pt modelId="{63B30725-5EAD-4899-9436-FA6D3E3EEEB5}" type="pres">
      <dgm:prSet presAssocID="{4E12A304-F006-47E3-965B-2DA60C7850B3}" presName="sibTrans" presStyleCnt="0"/>
      <dgm:spPr/>
    </dgm:pt>
    <dgm:pt modelId="{66E41C9B-426A-4007-9CE8-D8A146786949}" type="pres">
      <dgm:prSet presAssocID="{94C0787C-C980-4225-88C4-A0B90F0A3D2E}" presName="compNode" presStyleCnt="0"/>
      <dgm:spPr/>
    </dgm:pt>
    <dgm:pt modelId="{2B254B3C-F590-45E7-AED5-5D315C452B12}" type="pres">
      <dgm:prSet presAssocID="{94C0787C-C980-4225-88C4-A0B90F0A3D2E}" presName="bgRect" presStyleLbl="bgShp" presStyleIdx="1" presStyleCnt="3"/>
      <dgm:spPr/>
    </dgm:pt>
    <dgm:pt modelId="{5914F322-8287-4CF4-947A-6B26D3A598F3}" type="pres">
      <dgm:prSet presAssocID="{94C0787C-C980-4225-88C4-A0B90F0A3D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C9116889-1DF5-4815-B927-45FAD6BEC591}" type="pres">
      <dgm:prSet presAssocID="{94C0787C-C980-4225-88C4-A0B90F0A3D2E}" presName="spaceRect" presStyleCnt="0"/>
      <dgm:spPr/>
    </dgm:pt>
    <dgm:pt modelId="{731CBCFD-7742-4A94-B284-870C0808612C}" type="pres">
      <dgm:prSet presAssocID="{94C0787C-C980-4225-88C4-A0B90F0A3D2E}" presName="parTx" presStyleLbl="revTx" presStyleIdx="1" presStyleCnt="4">
        <dgm:presLayoutVars>
          <dgm:chMax val="0"/>
          <dgm:chPref val="0"/>
        </dgm:presLayoutVars>
      </dgm:prSet>
      <dgm:spPr/>
    </dgm:pt>
    <dgm:pt modelId="{3AD18FD7-6D16-4543-BF70-90B4A201B67F}" type="pres">
      <dgm:prSet presAssocID="{E44214E9-563F-4D7C-A7D4-C343B28F7094}" presName="sibTrans" presStyleCnt="0"/>
      <dgm:spPr/>
    </dgm:pt>
    <dgm:pt modelId="{A87D69A6-3D71-407C-B49E-805457329BCE}" type="pres">
      <dgm:prSet presAssocID="{586347D9-2D7F-472F-A538-6957EB99F0E6}" presName="compNode" presStyleCnt="0"/>
      <dgm:spPr/>
    </dgm:pt>
    <dgm:pt modelId="{E1BFF50D-769E-4AEF-8B9C-521AA011F747}" type="pres">
      <dgm:prSet presAssocID="{586347D9-2D7F-472F-A538-6957EB99F0E6}" presName="bgRect" presStyleLbl="bgShp" presStyleIdx="2" presStyleCnt="3"/>
      <dgm:spPr/>
    </dgm:pt>
    <dgm:pt modelId="{19875373-6661-4036-8162-AB6E448E7891}" type="pres">
      <dgm:prSet presAssocID="{586347D9-2D7F-472F-A538-6957EB99F0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03082870-1028-4E87-9F88-392C3BE3F3A5}" type="pres">
      <dgm:prSet presAssocID="{586347D9-2D7F-472F-A538-6957EB99F0E6}" presName="spaceRect" presStyleCnt="0"/>
      <dgm:spPr/>
    </dgm:pt>
    <dgm:pt modelId="{0BF18E4C-DD75-4BE7-85FB-09E9C1ABCCB4}" type="pres">
      <dgm:prSet presAssocID="{586347D9-2D7F-472F-A538-6957EB99F0E6}" presName="parTx" presStyleLbl="revTx" presStyleIdx="2" presStyleCnt="4">
        <dgm:presLayoutVars>
          <dgm:chMax val="0"/>
          <dgm:chPref val="0"/>
        </dgm:presLayoutVars>
      </dgm:prSet>
      <dgm:spPr/>
    </dgm:pt>
    <dgm:pt modelId="{5E090357-ADD6-4D10-928D-0508D6E57E36}" type="pres">
      <dgm:prSet presAssocID="{586347D9-2D7F-472F-A538-6957EB99F0E6}" presName="desTx" presStyleLbl="revTx" presStyleIdx="3" presStyleCnt="4">
        <dgm:presLayoutVars/>
      </dgm:prSet>
      <dgm:spPr/>
    </dgm:pt>
  </dgm:ptLst>
  <dgm:cxnLst>
    <dgm:cxn modelId="{488F381C-00EF-4DD9-A55C-B8462C3E13DB}" type="presOf" srcId="{D8CFDBED-984E-4C14-8B00-79B77B983CAB}" destId="{482D1360-9995-47C6-8CB9-221F024AA0BE}" srcOrd="0" destOrd="0" presId="urn:microsoft.com/office/officeart/2018/2/layout/IconVerticalSolidList"/>
    <dgm:cxn modelId="{2C00CC40-9DB8-4F33-8632-5E1085AE7779}" srcId="{430514B5-FCD8-44E5-AB05-CFDD03858442}" destId="{586347D9-2D7F-472F-A538-6957EB99F0E6}" srcOrd="2" destOrd="0" parTransId="{436F4BDB-F84E-40C4-BE43-3650E3AC0A34}" sibTransId="{D7634413-F8C9-4DC0-BE74-7F4564AE3B64}"/>
    <dgm:cxn modelId="{D1896A4B-1FB4-4D52-BCD0-FE130CE7DD30}" type="presOf" srcId="{94C0787C-C980-4225-88C4-A0B90F0A3D2E}" destId="{731CBCFD-7742-4A94-B284-870C0808612C}" srcOrd="0" destOrd="0" presId="urn:microsoft.com/office/officeart/2018/2/layout/IconVerticalSolidList"/>
    <dgm:cxn modelId="{56710A6F-7E39-4920-9E6B-0C55A1F29AC1}" srcId="{430514B5-FCD8-44E5-AB05-CFDD03858442}" destId="{D8CFDBED-984E-4C14-8B00-79B77B983CAB}" srcOrd="0" destOrd="0" parTransId="{F74830B5-E3D6-4B1F-812B-5389EEB3EB96}" sibTransId="{4E12A304-F006-47E3-965B-2DA60C7850B3}"/>
    <dgm:cxn modelId="{DCB52E52-7287-4492-A837-920E03AC2938}" srcId="{586347D9-2D7F-472F-A538-6957EB99F0E6}" destId="{E73EE425-155E-433C-8B43-047118CFE6FE}" srcOrd="2" destOrd="0" parTransId="{D413DFFE-A4BB-4063-9775-4554B3911CD3}" sibTransId="{274CEDB7-1BBF-4939-851A-69533BF9370B}"/>
    <dgm:cxn modelId="{647E5A85-4E2A-44DF-91FA-D9EB6C6BBF29}" type="presOf" srcId="{E73EE425-155E-433C-8B43-047118CFE6FE}" destId="{5E090357-ADD6-4D10-928D-0508D6E57E36}" srcOrd="0" destOrd="2" presId="urn:microsoft.com/office/officeart/2018/2/layout/IconVerticalSolidList"/>
    <dgm:cxn modelId="{AB9D108A-BB4A-4B0B-A6ED-79E8B183C2AD}" srcId="{586347D9-2D7F-472F-A538-6957EB99F0E6}" destId="{9F7BF28F-9697-4655-A05F-272CA57C9483}" srcOrd="0" destOrd="0" parTransId="{46A32320-D0E5-4CBA-B913-B575BD9F4806}" sibTransId="{1211A65B-D773-411C-901B-FFF204F3FB96}"/>
    <dgm:cxn modelId="{FBA21AB5-20E9-42B0-8ECC-2B800806FADE}" type="presOf" srcId="{430514B5-FCD8-44E5-AB05-CFDD03858442}" destId="{3AF8079F-CD8B-43B4-93A4-C8D955262F05}" srcOrd="0" destOrd="0" presId="urn:microsoft.com/office/officeart/2018/2/layout/IconVerticalSolidList"/>
    <dgm:cxn modelId="{733088B8-9038-491B-BDEF-13EB9792F3AB}" srcId="{586347D9-2D7F-472F-A538-6957EB99F0E6}" destId="{44EFC389-1DE1-42D8-90D1-14066C896709}" srcOrd="1" destOrd="0" parTransId="{50F0A732-72B2-449E-921E-950D63B1627A}" sibTransId="{53DE153B-2897-4D77-92DE-66D8EF5A5710}"/>
    <dgm:cxn modelId="{734FC3C6-6E97-47BE-A031-F8C39B556A34}" srcId="{430514B5-FCD8-44E5-AB05-CFDD03858442}" destId="{94C0787C-C980-4225-88C4-A0B90F0A3D2E}" srcOrd="1" destOrd="0" parTransId="{6B8CA955-76B5-4E62-87E9-0AA3BBE64315}" sibTransId="{E44214E9-563F-4D7C-A7D4-C343B28F7094}"/>
    <dgm:cxn modelId="{7CE6C6C6-E873-4CA7-915B-1465808482E6}" type="presOf" srcId="{9F7BF28F-9697-4655-A05F-272CA57C9483}" destId="{5E090357-ADD6-4D10-928D-0508D6E57E36}" srcOrd="0" destOrd="0" presId="urn:microsoft.com/office/officeart/2018/2/layout/IconVerticalSolidList"/>
    <dgm:cxn modelId="{E704B5CF-7E24-4477-8662-30ED2B237D4F}" type="presOf" srcId="{586347D9-2D7F-472F-A538-6957EB99F0E6}" destId="{0BF18E4C-DD75-4BE7-85FB-09E9C1ABCCB4}" srcOrd="0" destOrd="0" presId="urn:microsoft.com/office/officeart/2018/2/layout/IconVerticalSolidList"/>
    <dgm:cxn modelId="{047FB8DE-A13B-46CC-9839-5F4F2E7AA538}" type="presOf" srcId="{44EFC389-1DE1-42D8-90D1-14066C896709}" destId="{5E090357-ADD6-4D10-928D-0508D6E57E36}" srcOrd="0" destOrd="1" presId="urn:microsoft.com/office/officeart/2018/2/layout/IconVerticalSolidList"/>
    <dgm:cxn modelId="{ABB75826-C151-48FE-BC24-C730A1E071FB}" type="presParOf" srcId="{3AF8079F-CD8B-43B4-93A4-C8D955262F05}" destId="{9C3E2271-39CB-46F0-BB8F-E90E5A4664B5}" srcOrd="0" destOrd="0" presId="urn:microsoft.com/office/officeart/2018/2/layout/IconVerticalSolidList"/>
    <dgm:cxn modelId="{F7572733-B485-415E-9D01-907382222A2D}" type="presParOf" srcId="{9C3E2271-39CB-46F0-BB8F-E90E5A4664B5}" destId="{691B0289-5057-4FC3-A5E4-12F1D9000F8A}" srcOrd="0" destOrd="0" presId="urn:microsoft.com/office/officeart/2018/2/layout/IconVerticalSolidList"/>
    <dgm:cxn modelId="{F8F32EF5-60A0-48EB-AC21-F13E5A50DFE4}" type="presParOf" srcId="{9C3E2271-39CB-46F0-BB8F-E90E5A4664B5}" destId="{C2896089-9CE0-4F5E-AD07-7D9FAD71B4CF}" srcOrd="1" destOrd="0" presId="urn:microsoft.com/office/officeart/2018/2/layout/IconVerticalSolidList"/>
    <dgm:cxn modelId="{E4BA41EF-2728-48D8-9EFA-A37DB0954013}" type="presParOf" srcId="{9C3E2271-39CB-46F0-BB8F-E90E5A4664B5}" destId="{377753A4-6ACA-43DC-A450-F79AAB17F6E6}" srcOrd="2" destOrd="0" presId="urn:microsoft.com/office/officeart/2018/2/layout/IconVerticalSolidList"/>
    <dgm:cxn modelId="{9AC76211-BF76-4E83-9D9F-6A65B4B68569}" type="presParOf" srcId="{9C3E2271-39CB-46F0-BB8F-E90E5A4664B5}" destId="{482D1360-9995-47C6-8CB9-221F024AA0BE}" srcOrd="3" destOrd="0" presId="urn:microsoft.com/office/officeart/2018/2/layout/IconVerticalSolidList"/>
    <dgm:cxn modelId="{3AA9B5D1-6D75-4525-A15B-589CA12C84BE}" type="presParOf" srcId="{3AF8079F-CD8B-43B4-93A4-C8D955262F05}" destId="{63B30725-5EAD-4899-9436-FA6D3E3EEEB5}" srcOrd="1" destOrd="0" presId="urn:microsoft.com/office/officeart/2018/2/layout/IconVerticalSolidList"/>
    <dgm:cxn modelId="{9BAE8950-19DF-42A2-9050-F8D2D0200930}" type="presParOf" srcId="{3AF8079F-CD8B-43B4-93A4-C8D955262F05}" destId="{66E41C9B-426A-4007-9CE8-D8A146786949}" srcOrd="2" destOrd="0" presId="urn:microsoft.com/office/officeart/2018/2/layout/IconVerticalSolidList"/>
    <dgm:cxn modelId="{B9A12741-7BF3-44F9-9690-F42BD3BC927E}" type="presParOf" srcId="{66E41C9B-426A-4007-9CE8-D8A146786949}" destId="{2B254B3C-F590-45E7-AED5-5D315C452B12}" srcOrd="0" destOrd="0" presId="urn:microsoft.com/office/officeart/2018/2/layout/IconVerticalSolidList"/>
    <dgm:cxn modelId="{FAB261B4-3205-499D-8C40-E2B769AEE117}" type="presParOf" srcId="{66E41C9B-426A-4007-9CE8-D8A146786949}" destId="{5914F322-8287-4CF4-947A-6B26D3A598F3}" srcOrd="1" destOrd="0" presId="urn:microsoft.com/office/officeart/2018/2/layout/IconVerticalSolidList"/>
    <dgm:cxn modelId="{F5050356-954B-4F32-A48A-C806A7537802}" type="presParOf" srcId="{66E41C9B-426A-4007-9CE8-D8A146786949}" destId="{C9116889-1DF5-4815-B927-45FAD6BEC591}" srcOrd="2" destOrd="0" presId="urn:microsoft.com/office/officeart/2018/2/layout/IconVerticalSolidList"/>
    <dgm:cxn modelId="{11A935B7-8FAC-4990-91F4-C701E21E16F8}" type="presParOf" srcId="{66E41C9B-426A-4007-9CE8-D8A146786949}" destId="{731CBCFD-7742-4A94-B284-870C0808612C}" srcOrd="3" destOrd="0" presId="urn:microsoft.com/office/officeart/2018/2/layout/IconVerticalSolidList"/>
    <dgm:cxn modelId="{ADC4AB8D-BC75-4C18-BAA6-7C4D72A6013B}" type="presParOf" srcId="{3AF8079F-CD8B-43B4-93A4-C8D955262F05}" destId="{3AD18FD7-6D16-4543-BF70-90B4A201B67F}" srcOrd="3" destOrd="0" presId="urn:microsoft.com/office/officeart/2018/2/layout/IconVerticalSolidList"/>
    <dgm:cxn modelId="{0B5AFEAD-F8E1-4B1B-A84A-5895A9E73065}" type="presParOf" srcId="{3AF8079F-CD8B-43B4-93A4-C8D955262F05}" destId="{A87D69A6-3D71-407C-B49E-805457329BCE}" srcOrd="4" destOrd="0" presId="urn:microsoft.com/office/officeart/2018/2/layout/IconVerticalSolidList"/>
    <dgm:cxn modelId="{AA1089ED-8AC8-4A73-9EF8-420566980BBF}" type="presParOf" srcId="{A87D69A6-3D71-407C-B49E-805457329BCE}" destId="{E1BFF50D-769E-4AEF-8B9C-521AA011F747}" srcOrd="0" destOrd="0" presId="urn:microsoft.com/office/officeart/2018/2/layout/IconVerticalSolidList"/>
    <dgm:cxn modelId="{482C7D6E-6180-4A13-8CDB-096BC72B084A}" type="presParOf" srcId="{A87D69A6-3D71-407C-B49E-805457329BCE}" destId="{19875373-6661-4036-8162-AB6E448E7891}" srcOrd="1" destOrd="0" presId="urn:microsoft.com/office/officeart/2018/2/layout/IconVerticalSolidList"/>
    <dgm:cxn modelId="{8F89AD23-BDD6-4599-8087-454F0D730DFD}" type="presParOf" srcId="{A87D69A6-3D71-407C-B49E-805457329BCE}" destId="{03082870-1028-4E87-9F88-392C3BE3F3A5}" srcOrd="2" destOrd="0" presId="urn:microsoft.com/office/officeart/2018/2/layout/IconVerticalSolidList"/>
    <dgm:cxn modelId="{BB526066-7A75-47D9-B176-17F1D319633E}" type="presParOf" srcId="{A87D69A6-3D71-407C-B49E-805457329BCE}" destId="{0BF18E4C-DD75-4BE7-85FB-09E9C1ABCCB4}" srcOrd="3" destOrd="0" presId="urn:microsoft.com/office/officeart/2018/2/layout/IconVerticalSolidList"/>
    <dgm:cxn modelId="{02BBAFCF-3048-4053-80F7-671C6E382A59}" type="presParOf" srcId="{A87D69A6-3D71-407C-B49E-805457329BCE}" destId="{5E090357-ADD6-4D10-928D-0508D6E57E3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B0289-5057-4FC3-A5E4-12F1D9000F8A}">
      <dsp:nvSpPr>
        <dsp:cNvPr id="0" name=""/>
        <dsp:cNvSpPr/>
      </dsp:nvSpPr>
      <dsp:spPr>
        <a:xfrm>
          <a:off x="0" y="531"/>
          <a:ext cx="6108700" cy="12442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96089-9CE0-4F5E-AD07-7D9FAD71B4CF}">
      <dsp:nvSpPr>
        <dsp:cNvPr id="0" name=""/>
        <dsp:cNvSpPr/>
      </dsp:nvSpPr>
      <dsp:spPr>
        <a:xfrm>
          <a:off x="376390" y="280491"/>
          <a:ext cx="684347" cy="6843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D1360-9995-47C6-8CB9-221F024AA0BE}">
      <dsp:nvSpPr>
        <dsp:cNvPr id="0" name=""/>
        <dsp:cNvSpPr/>
      </dsp:nvSpPr>
      <dsp:spPr>
        <a:xfrm>
          <a:off x="1437129" y="531"/>
          <a:ext cx="4671570" cy="12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85" tIns="131685" rIns="131685" bIns="13168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err="1">
              <a:latin typeface="Poppins Medium"/>
            </a:rPr>
            <a:t>MvTec</a:t>
          </a:r>
          <a:r>
            <a:rPr lang="en-US" sz="2100" b="0" kern="1200">
              <a:latin typeface="Poppins Medium"/>
            </a:rPr>
            <a:t> </a:t>
          </a:r>
          <a:r>
            <a:rPr lang="en-US" sz="2100" kern="1200">
              <a:latin typeface="Poppins Medium"/>
            </a:rPr>
            <a:t>dataset</a:t>
          </a:r>
          <a:endParaRPr lang="en-US" sz="2100" kern="1200"/>
        </a:p>
      </dsp:txBody>
      <dsp:txXfrm>
        <a:off x="1437129" y="531"/>
        <a:ext cx="4671570" cy="1244267"/>
      </dsp:txXfrm>
    </dsp:sp>
    <dsp:sp modelId="{2B254B3C-F590-45E7-AED5-5D315C452B12}">
      <dsp:nvSpPr>
        <dsp:cNvPr id="0" name=""/>
        <dsp:cNvSpPr/>
      </dsp:nvSpPr>
      <dsp:spPr>
        <a:xfrm>
          <a:off x="0" y="1555866"/>
          <a:ext cx="6108700" cy="12442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4F322-8287-4CF4-947A-6B26D3A598F3}">
      <dsp:nvSpPr>
        <dsp:cNvPr id="0" name=""/>
        <dsp:cNvSpPr/>
      </dsp:nvSpPr>
      <dsp:spPr>
        <a:xfrm>
          <a:off x="376390" y="1835826"/>
          <a:ext cx="684347" cy="6843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CBCFD-7742-4A94-B284-870C0808612C}">
      <dsp:nvSpPr>
        <dsp:cNvPr id="0" name=""/>
        <dsp:cNvSpPr/>
      </dsp:nvSpPr>
      <dsp:spPr>
        <a:xfrm>
          <a:off x="1437129" y="1555866"/>
          <a:ext cx="4671570" cy="12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85" tIns="131685" rIns="131685" bIns="131685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Poppins Medium"/>
            </a:rPr>
            <a:t>AUROC metrics</a:t>
          </a:r>
          <a:endParaRPr lang="en-US" sz="2100" kern="1200"/>
        </a:p>
      </dsp:txBody>
      <dsp:txXfrm>
        <a:off x="1437129" y="1555866"/>
        <a:ext cx="4671570" cy="1244267"/>
      </dsp:txXfrm>
    </dsp:sp>
    <dsp:sp modelId="{E1BFF50D-769E-4AEF-8B9C-521AA011F747}">
      <dsp:nvSpPr>
        <dsp:cNvPr id="0" name=""/>
        <dsp:cNvSpPr/>
      </dsp:nvSpPr>
      <dsp:spPr>
        <a:xfrm>
          <a:off x="0" y="3111200"/>
          <a:ext cx="6108700" cy="12442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75373-6661-4036-8162-AB6E448E7891}">
      <dsp:nvSpPr>
        <dsp:cNvPr id="0" name=""/>
        <dsp:cNvSpPr/>
      </dsp:nvSpPr>
      <dsp:spPr>
        <a:xfrm>
          <a:off x="376390" y="3391160"/>
          <a:ext cx="684347" cy="6843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18E4C-DD75-4BE7-85FB-09E9C1ABCCB4}">
      <dsp:nvSpPr>
        <dsp:cNvPr id="0" name=""/>
        <dsp:cNvSpPr/>
      </dsp:nvSpPr>
      <dsp:spPr>
        <a:xfrm>
          <a:off x="1437129" y="3111200"/>
          <a:ext cx="2748915" cy="12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85" tIns="131685" rIns="131685" bIns="1316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Hyperparameters</a:t>
          </a:r>
        </a:p>
      </dsp:txBody>
      <dsp:txXfrm>
        <a:off x="1437129" y="3111200"/>
        <a:ext cx="2748915" cy="1244267"/>
      </dsp:txXfrm>
    </dsp:sp>
    <dsp:sp modelId="{5E090357-ADD6-4D10-928D-0508D6E57E36}">
      <dsp:nvSpPr>
        <dsp:cNvPr id="0" name=""/>
        <dsp:cNvSpPr/>
      </dsp:nvSpPr>
      <dsp:spPr>
        <a:xfrm>
          <a:off x="4186044" y="3111200"/>
          <a:ext cx="1922655" cy="12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85" tIns="131685" rIns="131685" bIns="13168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coreset percentage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eps</a:t>
          </a:r>
        </a:p>
      </dsp:txBody>
      <dsp:txXfrm>
        <a:off x="4186044" y="3111200"/>
        <a:ext cx="1922655" cy="1244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3359A-DF27-A747-ADEF-9D94A9BBC10A}" type="datetimeFigureOut">
              <a:rPr lang="it-IT" smtClean="0"/>
              <a:t>10/09/2023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461F4-1047-484E-A7EE-7BFA45385C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92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107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7DE37F3-51F4-48BE-8599-73297EEF3BD3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252142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12054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 sz="4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1167655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7C5FC7-708D-4EF6-A855-401DEBC42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6DDF61-F6DE-4361-AD5B-BABAFEB1D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28207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0"/>
            <a:ext cx="5605462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B794CE2-2DCD-4C8D-8D06-C7FB1A035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F6F075E7-35E5-42AF-970E-DE2202AA03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41493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EF62B772-15B1-4C16-AF67-AAB45B0D7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17EE76B7-0AC3-403C-99D7-5D0C6FC4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3632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0"/>
            <a:ext cx="6960096" cy="63144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AF1B125-AD23-4DC7-B3E3-812F030D0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A8E6A4C6-B595-4272-A7E2-7306EDABA1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1621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-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1E01C7A-7BEB-4097-B2D5-43AFFECAB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9EA2FF1C-9A92-4055-9019-5DA99DAB85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74367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7770FBC1-A5D9-401E-9844-F7444DA8A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602FE433-9B40-4921-9DC9-4592E2717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3BE4384-B867-4B5A-B8E7-18E7AFC0E60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3C14F6F-4309-4933-A242-0762D8B26F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319320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24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3200575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31AF81B-B579-49B3-869B-0E637E4812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267494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89800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0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123344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246687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9675EF38-F12D-4AE0-B318-24709B518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546072E1-8500-407E-9DB8-48D17743F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3455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DD4EF6CB-752B-4DA4-9672-38F2AE423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421CB9B6-9C83-4513-BC3D-71361799A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7372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37587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F68884-7283-48EF-B315-53827BAF1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76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009D6241-3665-4979-BBA2-EB3122726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CEC2A6-B09F-4EFE-9E67-6543D4C1B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97482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800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15617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1708874"/>
            <a:ext cx="10161896" cy="4451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65334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2C06F64-DD78-4FE6-AB8C-9E00EFCADE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A6D4A53-1887-4A47-B527-837A3FB9DC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59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1202DC0-5A83-4655-8498-E7C06509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373BEE6-424C-4DD7-817B-84704B3E3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22666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44404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1167655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1167655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7C5FC7-708D-4EF6-A855-401DEBC42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6DDF61-F6DE-4361-AD5B-BABAFEB1D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77971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0"/>
            <a:ext cx="5605462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B794CE2-2DCD-4C8D-8D06-C7FB1A035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F6F075E7-35E5-42AF-970E-DE2202AA03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47985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61087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EF62B772-15B1-4C16-AF67-AAB45B0D7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17EE76B7-0AC3-403C-99D7-5D0C6FC4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04354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0"/>
            <a:ext cx="6960096" cy="63144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2AF1B125-AD23-4DC7-B3E3-812F030D0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A8E6A4C6-B595-4272-A7E2-7306EDABA1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1339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A394C85-E2AD-479A-B76F-DFA5BB41B2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9" y="2787188"/>
            <a:ext cx="2857722" cy="1255543"/>
          </a:xfrm>
          <a:prstGeom prst="rect">
            <a:avLst/>
          </a:prstGeom>
        </p:spPr>
      </p:pic>
      <p:sp>
        <p:nvSpPr>
          <p:cNvPr id="3" name="Segnaposto immagine 10">
            <a:extLst>
              <a:ext uri="{FF2B5EF4-FFF2-40B4-BE49-F238E27FC236}">
                <a16:creationId xmlns:a16="http://schemas.microsoft.com/office/drawing/2014/main" id="{9CCE0AB1-41FD-4EDC-AB39-9282210F55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latin typeface="Poppins" panose="00000500000000000000" pitchFamily="2" charset="0"/>
              </a:defRPr>
            </a:lvl1pPr>
          </a:lstStyle>
          <a:p>
            <a:r>
              <a:rPr lang="it-IT"/>
              <a:t>   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049324E1-916B-44BE-A2CA-01572E502A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BC83BF07-630E-48B5-9C07-F0CEF6A2BF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8F9590B-AA34-4576-A95D-7E6FD9F1FF0F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63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-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765675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1E01C7A-7BEB-4097-B2D5-43AFFECAB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9EA2FF1C-9A92-4055-9019-5DA99DAB85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1288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7770FBC1-A5D9-401E-9844-F7444DA8A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602FE433-9B40-4921-9DC9-4592E2717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8B910-9B9D-48DA-AA66-5ACF85B7679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3193200"/>
            <a:ext cx="7506789" cy="311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1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42656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70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0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123344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246687"/>
            <a:ext cx="3875001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9675EF38-F12D-4AE0-B318-24709B518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546072E1-8500-407E-9DB8-48D17743F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59800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7008813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DD4EF6CB-752B-4DA4-9672-38F2AE423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421CB9B6-9C83-4513-BC3D-71361799A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8500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98128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009D6241-3665-4979-BBA2-EB3122726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CEC2A6-B09F-4EFE-9E67-6543D4C1B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35148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800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800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56551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1708874"/>
            <a:ext cx="10161896" cy="4451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33668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D0AF379-7024-45BB-8C63-E27405FA50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D9031517-C012-4287-9579-16E370CDB9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708874"/>
            <a:ext cx="5706579" cy="44471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82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F8C436-50BB-46D3-92D1-A32E72258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9" y="2787188"/>
            <a:ext cx="2857722" cy="12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32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1202DC0-5A83-4655-8498-E7C06509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373BEE6-424C-4DD7-817B-84704B3E3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3500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4964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B16563-69B8-4CC8-9C1D-91452215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0A0B44-1E8C-4AF1-A742-05556580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145E-B1DA-43BC-8F82-43C4263E046D}" type="datetimeFigureOut">
              <a:rPr lang="it-IT" smtClean="0"/>
              <a:pPr/>
              <a:t>10/09/2023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EEAFB7-3C44-465E-80D7-9A5CC871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F08A6BAA-C0E7-4B0E-B686-46B074C3C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58FA111-84C7-421E-901E-08D710D96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B8CBEDEC-81E0-45E9-B015-56754EE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88356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550800"/>
            <a:ext cx="5605462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929B8E3-4532-443C-B60E-BE8B1AD09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424C6F24-847F-4F69-9439-2B3A09B45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082D5E-B846-4336-81A6-4CC5883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AB479D78-55D5-4FFA-969E-98BC90D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04776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06220" y="684000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4485BDB-3AC0-45B1-AFC1-1373E3BFC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C16B034E-F942-4C55-B228-FC02B7363F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0961FAA-6050-4013-8055-078C6EC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25208779-DFD7-407B-BE88-BBEF31AB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1101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550800"/>
            <a:ext cx="6960096" cy="604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76E0E05-2D89-4791-B4BA-F48BECA06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63B290BF-F38E-4D99-BE6F-7086069FE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2036A2B-C575-43B4-A184-1FBEDEF5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958244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038643E-73BD-4454-8E60-C62081A59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95824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17308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64000" y="684000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19CF0D3-43BE-4560-AC78-719D66BF0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C129172-7073-40F6-981A-AA7BCBC24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41412EC-6EE8-4232-9E63-10FD4817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5064261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EE11938-D42E-4989-8E1B-9E4F36DD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5064261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30775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3591161"/>
            <a:ext cx="7506789" cy="300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31AF81B-B579-49B3-869B-0E637E4812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1" y="550800"/>
            <a:ext cx="7506789" cy="300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74058B69-F030-4EB5-B963-FDA8EF505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49F395E1-E3FB-404C-A6CA-8D7946D92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F4DEB04-4AF2-46B0-8578-67CF7D03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395027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29DDCC2-6EC8-422B-9EC7-D97CED5C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395027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7655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811108" y="691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38F7922-28CE-4C92-85E5-7C222A880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B0F2ADE-BB40-4FE6-A03C-8940A72B0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CDE63A89-C917-4BA5-9B03-863311DC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52092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CC9E881-1271-4886-A102-EAC3E783F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52092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3BBBF15-41C8-4E6C-BB9B-7A9946BE9A4B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11108" y="3625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3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550800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586103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621406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D2F438B2-2972-48D6-A3EB-3A993C838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2F67451-F2E1-4215-86D6-AFE00FD529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1A12690-E63B-46B3-BD53-80D9AFD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4" y="648000"/>
            <a:ext cx="72243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4576A2F8-2404-453E-B2D1-BCAFC398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4" y="2268000"/>
            <a:ext cx="72243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99635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Titolo aran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622" y="0"/>
            <a:ext cx="84133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4574350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69156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64205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59254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766A17C-48EE-4585-B721-10910733A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0A87F12-BCB5-459B-90E6-38DDDA659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34D918B-0F86-4F34-9A5E-248773C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707859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B2EFC54-9286-43CA-A8AA-9D71AD0F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707859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32786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129E076-8578-4FA5-A5B7-0F53AF7DF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egnaposto testo 6">
            <a:extLst>
              <a:ext uri="{FF2B5EF4-FFF2-40B4-BE49-F238E27FC236}">
                <a16:creationId xmlns:a16="http://schemas.microsoft.com/office/drawing/2014/main" id="{F1BD8F57-63CC-4449-A0BC-01276DDB08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titolo 1">
            <a:extLst>
              <a:ext uri="{FF2B5EF4-FFF2-40B4-BE49-F238E27FC236}">
                <a16:creationId xmlns:a16="http://schemas.microsoft.com/office/drawing/2014/main" id="{F224D736-A024-4E60-9F8E-9C3554DD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63262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20153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898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C697CE62-7806-4BF7-861C-A0A68854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2124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81591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2115366"/>
            <a:ext cx="10161896" cy="4334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D8786DF-071A-4E17-AC59-F2D4892CC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8700C366-3B61-4255-BE2A-A6288CA96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25E9CE01-A274-4333-9BA0-F2F80D57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685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00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F650D01-347C-4441-B044-8F693F9BCB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08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78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550800"/>
            <a:ext cx="12192000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9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4B94CD-52C1-4B24-B976-E053F9905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EA3C2B37-937B-452E-BE59-3930E1A65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24225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B16563-69B8-4CC8-9C1D-91452215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0A0B44-1E8C-4AF1-A742-05556580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3145E-B1DA-43BC-8F82-43C4263E046D}" type="datetimeFigureOut">
              <a:rPr lang="it-IT" smtClean="0"/>
              <a:pPr/>
              <a:t>10/09/2023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EEAFB7-3C44-465E-80D7-9A5CC871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F08A6BAA-C0E7-4B0E-B686-46B074C3C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58FA111-84C7-421E-901E-08D710D96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B8CBEDEC-81E0-45E9-B015-56754EE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01139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550800"/>
            <a:ext cx="5605462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929B8E3-4532-443C-B60E-BE8B1AD09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424C6F24-847F-4F69-9439-2B3A09B45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8082D5E-B846-4336-81A6-4CC5883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AB479D78-55D5-4FFA-969E-98BC90D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3432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 Titolo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1898" y="0"/>
            <a:ext cx="84201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592825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706220" y="684000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4485BDB-3AC0-45B1-AFC1-1373E3BFC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C16B034E-F942-4C55-B228-FC02B7363F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0961FAA-6050-4013-8055-078C6EC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63099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25208779-DFD7-407B-BE88-BBEF31AB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63099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390261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550800"/>
            <a:ext cx="6960096" cy="604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76E0E05-2D89-4791-B4BA-F48BECA06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63B290BF-F38E-4D99-BE6F-7086069FE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2036A2B-C575-43B4-A184-1FBEDEF5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958244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038643E-73BD-4454-8E60-C62081A59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95824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0475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 seg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64000" y="684000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D19CF0D3-43BE-4560-AC78-719D66BF0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C129172-7073-40F6-981A-AA7BCBC24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41412EC-6EE8-4232-9E63-10FD4817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5064261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2EE11938-D42E-4989-8E1B-9E4F36DD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5064261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30291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1" y="550800"/>
            <a:ext cx="7506789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74058B69-F030-4EB5-B963-FDA8EF505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49F395E1-E3FB-404C-A6CA-8D7946D92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0F4DEB04-4AF2-46B0-8578-67CF7D03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395027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129DDCC2-6EC8-422B-9EC7-D97CED5C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395027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A901B22-C6C7-4A12-8E6B-98F92C23C8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85211" y="3610800"/>
            <a:ext cx="7506789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70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811108" y="691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38F7922-28CE-4C92-85E5-7C222A880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B0F2ADE-BB40-4FE6-A03C-8940A72B0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CDE63A89-C917-4BA5-9B03-863311DC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452092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CC9E881-1271-4886-A102-EAC3E783F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452092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F941BAD-9F7D-425F-802F-40AA0127CE8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11108" y="36252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97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94557" y="550800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794557" y="2586103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794557" y="4621406"/>
            <a:ext cx="3875001" cy="19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D2F438B2-2972-48D6-A3EB-3A993C838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2F67451-F2E1-4215-86D6-AFE00FD529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1A12690-E63B-46B3-BD53-80D9AFD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4" y="648000"/>
            <a:ext cx="7224366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4576A2F8-2404-453E-B2D1-BCAFC398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4" y="2268000"/>
            <a:ext cx="7224366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88438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 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69156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64205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592543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766A17C-48EE-4585-B721-10910733A0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00A87F12-BCB5-459B-90E6-38DDDA659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34D918B-0F86-4F34-9A5E-248773CE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7078592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6B2EFC54-9286-43CA-A8AA-9D71AD0F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43" y="2268000"/>
            <a:ext cx="7078592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3383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351336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962742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663317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5309855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129E076-8578-4FA5-A5B7-0F53AF7DF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egnaposto testo 6">
            <a:extLst>
              <a:ext uri="{FF2B5EF4-FFF2-40B4-BE49-F238E27FC236}">
                <a16:creationId xmlns:a16="http://schemas.microsoft.com/office/drawing/2014/main" id="{F1BD8F57-63CC-4449-A0BC-01276DDB08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titolo 1">
            <a:extLst>
              <a:ext uri="{FF2B5EF4-FFF2-40B4-BE49-F238E27FC236}">
                <a16:creationId xmlns:a16="http://schemas.microsoft.com/office/drawing/2014/main" id="{F224D736-A024-4E60-9F8E-9C3554DD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2761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33887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898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C697CE62-7806-4BF7-861C-A0A68854E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2124000"/>
            <a:ext cx="5832475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8121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_ Titolo aran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4C35D42E-4455-4D08-924D-D892114D6A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latin typeface="+mn-lt"/>
              </a:defRPr>
            </a:lvl1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B329AF-977A-4CD2-979D-45D1B2DA1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BDFED81-C641-4DA4-9D59-2F4C3EB1A0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16103210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2115366"/>
            <a:ext cx="10161896" cy="4334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D8786DF-071A-4E17-AC59-F2D4892CC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8700C366-3B61-4255-BE2A-A6288CA96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25E9CE01-A274-4333-9BA0-F2F80D57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4088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49FB3C6-6A53-4D52-9673-A37328607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DFFF12-90DA-41BB-B409-DE6503FF6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CCE497D7-5F64-4804-A7DF-87A1EE05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AFD34D45-2E80-4CCF-886E-6380B03133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00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1198A989-15FB-4BEE-8568-025568070E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0800" y="2124000"/>
            <a:ext cx="5706579" cy="43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18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550800"/>
            <a:ext cx="12192000" cy="604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19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44B94CD-52C1-4B24-B976-E053F9905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000" y="43038"/>
            <a:ext cx="8421867" cy="236542"/>
          </a:xfrm>
        </p:spPr>
        <p:txBody>
          <a:bodyPr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EA3C2B37-937B-452E-BE59-3930E1A65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000" y="290381"/>
            <a:ext cx="8451065" cy="215816"/>
          </a:xfrm>
        </p:spPr>
        <p:txBody>
          <a:bodyPr/>
          <a:lstStyle>
            <a:lvl1pPr algn="l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63986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grpSp>
        <p:nvGrpSpPr>
          <p:cNvPr id="12" name="Shape 267">
            <a:extLst>
              <a:ext uri="{FF2B5EF4-FFF2-40B4-BE49-F238E27FC236}">
                <a16:creationId xmlns:a16="http://schemas.microsoft.com/office/drawing/2014/main" id="{161510F9-DB20-4C6A-BE00-143084418967}"/>
              </a:ext>
            </a:extLst>
          </p:cNvPr>
          <p:cNvGrpSpPr/>
          <p:nvPr userDrawn="1"/>
        </p:nvGrpSpPr>
        <p:grpSpPr>
          <a:xfrm>
            <a:off x="5361661" y="1523373"/>
            <a:ext cx="347107" cy="438984"/>
            <a:chOff x="584925" y="238125"/>
            <a:chExt cx="415200" cy="525100"/>
          </a:xfrm>
          <a:solidFill>
            <a:schemeClr val="bg1">
              <a:lumMod val="50000"/>
            </a:schemeClr>
          </a:solidFill>
        </p:grpSpPr>
        <p:sp>
          <p:nvSpPr>
            <p:cNvPr id="13" name="Shape 268">
              <a:extLst>
                <a:ext uri="{FF2B5EF4-FFF2-40B4-BE49-F238E27FC236}">
                  <a16:creationId xmlns:a16="http://schemas.microsoft.com/office/drawing/2014/main" id="{B7933858-3BF4-4761-8C8A-AE49E2DBC77A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69">
              <a:extLst>
                <a:ext uri="{FF2B5EF4-FFF2-40B4-BE49-F238E27FC236}">
                  <a16:creationId xmlns:a16="http://schemas.microsoft.com/office/drawing/2014/main" id="{537A5761-EF81-4D31-8C96-AECDB6089BF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70">
              <a:extLst>
                <a:ext uri="{FF2B5EF4-FFF2-40B4-BE49-F238E27FC236}">
                  <a16:creationId xmlns:a16="http://schemas.microsoft.com/office/drawing/2014/main" id="{0EB1F3A1-0EF5-4BB5-AE51-F6AA28B6FE7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71">
              <a:extLst>
                <a:ext uri="{FF2B5EF4-FFF2-40B4-BE49-F238E27FC236}">
                  <a16:creationId xmlns:a16="http://schemas.microsoft.com/office/drawing/2014/main" id="{1541410F-1894-445B-A33D-CC126355E881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2">
              <a:extLst>
                <a:ext uri="{FF2B5EF4-FFF2-40B4-BE49-F238E27FC236}">
                  <a16:creationId xmlns:a16="http://schemas.microsoft.com/office/drawing/2014/main" id="{40AA5FB8-5A86-4F82-9158-BE462806561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73">
              <a:extLst>
                <a:ext uri="{FF2B5EF4-FFF2-40B4-BE49-F238E27FC236}">
                  <a16:creationId xmlns:a16="http://schemas.microsoft.com/office/drawing/2014/main" id="{99151F04-B519-49E5-952C-73033273150D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74">
            <a:extLst>
              <a:ext uri="{FF2B5EF4-FFF2-40B4-BE49-F238E27FC236}">
                <a16:creationId xmlns:a16="http://schemas.microsoft.com/office/drawing/2014/main" id="{00889C35-1111-4F50-8852-436D43A0D2BA}"/>
              </a:ext>
            </a:extLst>
          </p:cNvPr>
          <p:cNvGrpSpPr/>
          <p:nvPr userDrawn="1"/>
        </p:nvGrpSpPr>
        <p:grpSpPr>
          <a:xfrm>
            <a:off x="5912920" y="1587160"/>
            <a:ext cx="371623" cy="309362"/>
            <a:chOff x="1244325" y="314425"/>
            <a:chExt cx="444525" cy="370050"/>
          </a:xfrm>
          <a:solidFill>
            <a:schemeClr val="bg1">
              <a:lumMod val="50000"/>
            </a:schemeClr>
          </a:solidFill>
        </p:grpSpPr>
        <p:sp>
          <p:nvSpPr>
            <p:cNvPr id="20" name="Shape 275">
              <a:extLst>
                <a:ext uri="{FF2B5EF4-FFF2-40B4-BE49-F238E27FC236}">
                  <a16:creationId xmlns:a16="http://schemas.microsoft.com/office/drawing/2014/main" id="{38E9F56A-C730-43F5-856B-F262406C2D8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>
              <a:extLst>
                <a:ext uri="{FF2B5EF4-FFF2-40B4-BE49-F238E27FC236}">
                  <a16:creationId xmlns:a16="http://schemas.microsoft.com/office/drawing/2014/main" id="{D0C3A838-5B20-4D8C-BB47-8C5F9B860C89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77">
            <a:extLst>
              <a:ext uri="{FF2B5EF4-FFF2-40B4-BE49-F238E27FC236}">
                <a16:creationId xmlns:a16="http://schemas.microsoft.com/office/drawing/2014/main" id="{8357BA09-2857-41E2-B28E-A586776E21FE}"/>
              </a:ext>
            </a:extLst>
          </p:cNvPr>
          <p:cNvGrpSpPr/>
          <p:nvPr userDrawn="1"/>
        </p:nvGrpSpPr>
        <p:grpSpPr>
          <a:xfrm>
            <a:off x="6484618" y="1585634"/>
            <a:ext cx="355300" cy="312413"/>
            <a:chOff x="1928175" y="312600"/>
            <a:chExt cx="425000" cy="373700"/>
          </a:xfrm>
          <a:solidFill>
            <a:schemeClr val="bg1">
              <a:lumMod val="50000"/>
            </a:schemeClr>
          </a:solidFill>
        </p:grpSpPr>
        <p:sp>
          <p:nvSpPr>
            <p:cNvPr id="23" name="Shape 278">
              <a:extLst>
                <a:ext uri="{FF2B5EF4-FFF2-40B4-BE49-F238E27FC236}">
                  <a16:creationId xmlns:a16="http://schemas.microsoft.com/office/drawing/2014/main" id="{A47A9D93-070A-4A16-A901-33D8FFB56D3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79">
              <a:extLst>
                <a:ext uri="{FF2B5EF4-FFF2-40B4-BE49-F238E27FC236}">
                  <a16:creationId xmlns:a16="http://schemas.microsoft.com/office/drawing/2014/main" id="{C6AAB7BA-B207-4528-B2F9-2F293E4220BE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80">
            <a:extLst>
              <a:ext uri="{FF2B5EF4-FFF2-40B4-BE49-F238E27FC236}">
                <a16:creationId xmlns:a16="http://schemas.microsoft.com/office/drawing/2014/main" id="{2463E62E-B24A-4547-95DF-1B51406E152B}"/>
              </a:ext>
            </a:extLst>
          </p:cNvPr>
          <p:cNvSpPr/>
          <p:nvPr userDrawn="1"/>
        </p:nvSpPr>
        <p:spPr>
          <a:xfrm>
            <a:off x="7080395" y="1574420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81">
            <a:extLst>
              <a:ext uri="{FF2B5EF4-FFF2-40B4-BE49-F238E27FC236}">
                <a16:creationId xmlns:a16="http://schemas.microsoft.com/office/drawing/2014/main" id="{8D74B581-DE22-4D7D-9359-4DD9EB419B4E}"/>
              </a:ext>
            </a:extLst>
          </p:cNvPr>
          <p:cNvSpPr/>
          <p:nvPr userDrawn="1"/>
        </p:nvSpPr>
        <p:spPr>
          <a:xfrm>
            <a:off x="7663841" y="1575445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Shape 282">
            <a:extLst>
              <a:ext uri="{FF2B5EF4-FFF2-40B4-BE49-F238E27FC236}">
                <a16:creationId xmlns:a16="http://schemas.microsoft.com/office/drawing/2014/main" id="{FCF7A907-03FF-4BFC-86D1-080684530DF1}"/>
              </a:ext>
            </a:extLst>
          </p:cNvPr>
          <p:cNvGrpSpPr/>
          <p:nvPr userDrawn="1"/>
        </p:nvGrpSpPr>
        <p:grpSpPr>
          <a:xfrm>
            <a:off x="8148656" y="1569311"/>
            <a:ext cx="408386" cy="345080"/>
            <a:chOff x="3918650" y="293075"/>
            <a:chExt cx="488500" cy="412775"/>
          </a:xfrm>
          <a:solidFill>
            <a:schemeClr val="bg1">
              <a:lumMod val="50000"/>
            </a:schemeClr>
          </a:solidFill>
        </p:grpSpPr>
        <p:sp>
          <p:nvSpPr>
            <p:cNvPr id="28" name="Shape 283">
              <a:extLst>
                <a:ext uri="{FF2B5EF4-FFF2-40B4-BE49-F238E27FC236}">
                  <a16:creationId xmlns:a16="http://schemas.microsoft.com/office/drawing/2014/main" id="{1C7879F2-E001-47B9-A3B5-788A7B5C960A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84">
              <a:extLst>
                <a:ext uri="{FF2B5EF4-FFF2-40B4-BE49-F238E27FC236}">
                  <a16:creationId xmlns:a16="http://schemas.microsoft.com/office/drawing/2014/main" id="{9340D9EA-30D1-4E52-8661-0B29CCD14C72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85">
              <a:extLst>
                <a:ext uri="{FF2B5EF4-FFF2-40B4-BE49-F238E27FC236}">
                  <a16:creationId xmlns:a16="http://schemas.microsoft.com/office/drawing/2014/main" id="{0E1C432D-EC94-4E50-93B0-B7FEB332C4EE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Shape 286">
            <a:extLst>
              <a:ext uri="{FF2B5EF4-FFF2-40B4-BE49-F238E27FC236}">
                <a16:creationId xmlns:a16="http://schemas.microsoft.com/office/drawing/2014/main" id="{A15C6FC7-EC3B-4AEC-A6B3-20CEDA356D80}"/>
              </a:ext>
            </a:extLst>
          </p:cNvPr>
          <p:cNvGrpSpPr/>
          <p:nvPr userDrawn="1"/>
        </p:nvGrpSpPr>
        <p:grpSpPr>
          <a:xfrm>
            <a:off x="8748423" y="1543270"/>
            <a:ext cx="335905" cy="397142"/>
            <a:chOff x="4636075" y="261925"/>
            <a:chExt cx="401800" cy="475050"/>
          </a:xfrm>
          <a:solidFill>
            <a:schemeClr val="bg1">
              <a:lumMod val="50000"/>
            </a:schemeClr>
          </a:solidFill>
        </p:grpSpPr>
        <p:sp>
          <p:nvSpPr>
            <p:cNvPr id="32" name="Shape 287">
              <a:extLst>
                <a:ext uri="{FF2B5EF4-FFF2-40B4-BE49-F238E27FC236}">
                  <a16:creationId xmlns:a16="http://schemas.microsoft.com/office/drawing/2014/main" id="{3A5B7B8F-E1DA-4D8D-A7D2-EACD8CCA159A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288">
              <a:extLst>
                <a:ext uri="{FF2B5EF4-FFF2-40B4-BE49-F238E27FC236}">
                  <a16:creationId xmlns:a16="http://schemas.microsoft.com/office/drawing/2014/main" id="{3C284BFF-F172-4E1F-A2D1-6D9B98E6DBE5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289">
              <a:extLst>
                <a:ext uri="{FF2B5EF4-FFF2-40B4-BE49-F238E27FC236}">
                  <a16:creationId xmlns:a16="http://schemas.microsoft.com/office/drawing/2014/main" id="{839EBC5E-269E-4746-B8F8-019ECBE3903B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90">
              <a:extLst>
                <a:ext uri="{FF2B5EF4-FFF2-40B4-BE49-F238E27FC236}">
                  <a16:creationId xmlns:a16="http://schemas.microsoft.com/office/drawing/2014/main" id="{B5977835-3833-4804-B968-216A40FC8DC6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291">
            <a:extLst>
              <a:ext uri="{FF2B5EF4-FFF2-40B4-BE49-F238E27FC236}">
                <a16:creationId xmlns:a16="http://schemas.microsoft.com/office/drawing/2014/main" id="{9E575FA0-5490-45B2-B8AC-F0A45A941A0A}"/>
              </a:ext>
            </a:extLst>
          </p:cNvPr>
          <p:cNvSpPr/>
          <p:nvPr userDrawn="1"/>
        </p:nvSpPr>
        <p:spPr>
          <a:xfrm>
            <a:off x="9287624" y="1573898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92">
            <a:extLst>
              <a:ext uri="{FF2B5EF4-FFF2-40B4-BE49-F238E27FC236}">
                <a16:creationId xmlns:a16="http://schemas.microsoft.com/office/drawing/2014/main" id="{9512F31C-6CD2-4AD0-84FE-484CEA1FFEDF}"/>
              </a:ext>
            </a:extLst>
          </p:cNvPr>
          <p:cNvGrpSpPr/>
          <p:nvPr userDrawn="1"/>
        </p:nvGrpSpPr>
        <p:grpSpPr>
          <a:xfrm>
            <a:off x="9874975" y="1576459"/>
            <a:ext cx="336908" cy="330262"/>
            <a:chOff x="5983625" y="301625"/>
            <a:chExt cx="403000" cy="395050"/>
          </a:xfrm>
          <a:solidFill>
            <a:schemeClr val="bg1">
              <a:lumMod val="50000"/>
            </a:schemeClr>
          </a:solidFill>
        </p:grpSpPr>
        <p:sp>
          <p:nvSpPr>
            <p:cNvPr id="38" name="Shape 293">
              <a:extLst>
                <a:ext uri="{FF2B5EF4-FFF2-40B4-BE49-F238E27FC236}">
                  <a16:creationId xmlns:a16="http://schemas.microsoft.com/office/drawing/2014/main" id="{2A52AF45-C2E3-4E6F-A3DD-2A2C8E3A8B1B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48BF282D-02F6-453F-813C-5089C9B68257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DD9A825E-3ECC-4AD7-BA00-C85392DE8FC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BB184729-171F-415B-BAA2-42B31BE609DB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901C4A7F-3361-4013-9E3D-0B62000F1598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ABCC3953-AD72-4885-8094-3639EDAAE150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CACA9FF3-8BC3-4B65-B6F1-EB7BA22CD2CA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7D6AC49D-7C83-43D5-9FD5-B97EF30D094B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2B827037-1F4B-4D1A-8DF1-8ABB60FDE397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379D7525-DBCF-41AE-BE61-0CF2DD96A30D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2EF13D50-E42E-40BC-8AD9-E2232DA39D35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16FC422F-F1EE-4D74-9FCF-85013D772D41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27AF9B8D-5438-4FDB-80DD-D237FDFE481B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ED13C1BE-CE0B-47BF-93CA-0E6AA3CE0344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E3DA5542-1ED5-4F1A-9FD9-A050F9A530BE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211E5CFF-36F7-417E-B476-B5FD6D25B409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6FA410FF-00EA-4C03-84FA-ECD34FF90040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237B95A8-2311-4F1C-80E9-689353C52732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EC26D468-F8CF-480F-B66B-94E5387C7D87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7D810757-E2BF-48B2-B526-42C152DD4DEC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Shape 313">
            <a:extLst>
              <a:ext uri="{FF2B5EF4-FFF2-40B4-BE49-F238E27FC236}">
                <a16:creationId xmlns:a16="http://schemas.microsoft.com/office/drawing/2014/main" id="{7F375253-83D5-4831-B9BA-97A270A16BD2}"/>
              </a:ext>
            </a:extLst>
          </p:cNvPr>
          <p:cNvGrpSpPr/>
          <p:nvPr userDrawn="1"/>
        </p:nvGrpSpPr>
        <p:grpSpPr>
          <a:xfrm>
            <a:off x="10441051" y="1573888"/>
            <a:ext cx="331808" cy="331307"/>
            <a:chOff x="6660750" y="298550"/>
            <a:chExt cx="396900" cy="396300"/>
          </a:xfrm>
          <a:solidFill>
            <a:schemeClr val="bg1">
              <a:lumMod val="50000"/>
            </a:schemeClr>
          </a:solidFill>
        </p:grpSpPr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02503F3A-E23F-4531-AC0B-78887AA6D48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7403AD7B-98E6-43FB-827A-3128CD47AC80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Shape 316">
            <a:extLst>
              <a:ext uri="{FF2B5EF4-FFF2-40B4-BE49-F238E27FC236}">
                <a16:creationId xmlns:a16="http://schemas.microsoft.com/office/drawing/2014/main" id="{408B4FDB-BB45-4D20-A08D-5B3CF830090E}"/>
              </a:ext>
            </a:extLst>
          </p:cNvPr>
          <p:cNvGrpSpPr/>
          <p:nvPr userDrawn="1"/>
        </p:nvGrpSpPr>
        <p:grpSpPr>
          <a:xfrm>
            <a:off x="5361661" y="2095573"/>
            <a:ext cx="347107" cy="420111"/>
            <a:chOff x="584925" y="922575"/>
            <a:chExt cx="415200" cy="502525"/>
          </a:xfrm>
          <a:solidFill>
            <a:schemeClr val="bg1">
              <a:lumMod val="50000"/>
            </a:schemeClr>
          </a:solidFill>
        </p:grpSpPr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848F4951-0674-480F-947C-C432F8B2923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0A2DAB49-F151-49D9-9CE6-A85CFF1DAE73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3FD6DE65-0EB7-4AFE-873E-F52F6F6B2A3D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Shape 320">
            <a:extLst>
              <a:ext uri="{FF2B5EF4-FFF2-40B4-BE49-F238E27FC236}">
                <a16:creationId xmlns:a16="http://schemas.microsoft.com/office/drawing/2014/main" id="{4DE5687D-CE30-47CA-BD72-AFD94CA0FAB4}"/>
              </a:ext>
            </a:extLst>
          </p:cNvPr>
          <p:cNvGrpSpPr/>
          <p:nvPr userDrawn="1"/>
        </p:nvGrpSpPr>
        <p:grpSpPr>
          <a:xfrm>
            <a:off x="5914968" y="2085876"/>
            <a:ext cx="367547" cy="437980"/>
            <a:chOff x="1246775" y="910975"/>
            <a:chExt cx="439650" cy="523900"/>
          </a:xfrm>
          <a:solidFill>
            <a:schemeClr val="bg1">
              <a:lumMod val="50000"/>
            </a:schemeClr>
          </a:solidFill>
        </p:grpSpPr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650DE9F4-9D80-4561-829D-3F89E6A730A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409E3903-1A46-46BE-9BCC-3BCE88BC74D2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7EC13DF4-38E1-465D-8686-C65E36A4B1A8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Shape 324">
            <a:extLst>
              <a:ext uri="{FF2B5EF4-FFF2-40B4-BE49-F238E27FC236}">
                <a16:creationId xmlns:a16="http://schemas.microsoft.com/office/drawing/2014/main" id="{417E100D-DBBD-4BC2-874F-713D68DCCDDF}"/>
              </a:ext>
            </a:extLst>
          </p:cNvPr>
          <p:cNvGrpSpPr/>
          <p:nvPr userDrawn="1"/>
        </p:nvGrpSpPr>
        <p:grpSpPr>
          <a:xfrm>
            <a:off x="6483093" y="2156309"/>
            <a:ext cx="358351" cy="298118"/>
            <a:chOff x="1926350" y="995225"/>
            <a:chExt cx="428650" cy="356600"/>
          </a:xfrm>
          <a:solidFill>
            <a:schemeClr val="bg1">
              <a:lumMod val="50000"/>
            </a:schemeClr>
          </a:solidFill>
        </p:grpSpPr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11F0C9CD-1202-4A6D-95C6-CD51568F8569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CBB3B97C-5CA6-47DA-96DA-1872A1814889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2412C8EA-8A12-4C24-AFF5-85B8183569B1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328">
              <a:extLst>
                <a:ext uri="{FF2B5EF4-FFF2-40B4-BE49-F238E27FC236}">
                  <a16:creationId xmlns:a16="http://schemas.microsoft.com/office/drawing/2014/main" id="{D811772F-65EF-4693-8E09-B8CF8F683668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Shape 329">
            <a:extLst>
              <a:ext uri="{FF2B5EF4-FFF2-40B4-BE49-F238E27FC236}">
                <a16:creationId xmlns:a16="http://schemas.microsoft.com/office/drawing/2014/main" id="{67592105-85CE-4821-B707-FEC173239A81}"/>
              </a:ext>
            </a:extLst>
          </p:cNvPr>
          <p:cNvSpPr/>
          <p:nvPr userDrawn="1"/>
        </p:nvSpPr>
        <p:spPr>
          <a:xfrm>
            <a:off x="7050778" y="2131323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330">
            <a:extLst>
              <a:ext uri="{FF2B5EF4-FFF2-40B4-BE49-F238E27FC236}">
                <a16:creationId xmlns:a16="http://schemas.microsoft.com/office/drawing/2014/main" id="{AF0D85A9-0991-4550-91CA-21D85CE902C7}"/>
              </a:ext>
            </a:extLst>
          </p:cNvPr>
          <p:cNvSpPr/>
          <p:nvPr userDrawn="1"/>
        </p:nvSpPr>
        <p:spPr>
          <a:xfrm>
            <a:off x="7614849" y="2148691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331">
            <a:extLst>
              <a:ext uri="{FF2B5EF4-FFF2-40B4-BE49-F238E27FC236}">
                <a16:creationId xmlns:a16="http://schemas.microsoft.com/office/drawing/2014/main" id="{7450BCF5-72CC-4356-A646-862B73ACE935}"/>
              </a:ext>
            </a:extLst>
          </p:cNvPr>
          <p:cNvSpPr/>
          <p:nvPr userDrawn="1"/>
        </p:nvSpPr>
        <p:spPr>
          <a:xfrm>
            <a:off x="8183497" y="2151241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332">
            <a:extLst>
              <a:ext uri="{FF2B5EF4-FFF2-40B4-BE49-F238E27FC236}">
                <a16:creationId xmlns:a16="http://schemas.microsoft.com/office/drawing/2014/main" id="{6E7BF1B7-90F4-44D5-A1A4-FBAE2A466E3E}"/>
              </a:ext>
            </a:extLst>
          </p:cNvPr>
          <p:cNvSpPr/>
          <p:nvPr userDrawn="1"/>
        </p:nvSpPr>
        <p:spPr>
          <a:xfrm>
            <a:off x="8758269" y="2154293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333">
            <a:extLst>
              <a:ext uri="{FF2B5EF4-FFF2-40B4-BE49-F238E27FC236}">
                <a16:creationId xmlns:a16="http://schemas.microsoft.com/office/drawing/2014/main" id="{20A18867-EE15-4C98-B6A8-C76283F9D7C6}"/>
              </a:ext>
            </a:extLst>
          </p:cNvPr>
          <p:cNvGrpSpPr/>
          <p:nvPr userDrawn="1"/>
        </p:nvGrpSpPr>
        <p:grpSpPr>
          <a:xfrm>
            <a:off x="9305324" y="2133862"/>
            <a:ext cx="349155" cy="349657"/>
            <a:chOff x="5302225" y="968375"/>
            <a:chExt cx="417650" cy="418250"/>
          </a:xfrm>
          <a:solidFill>
            <a:schemeClr val="bg1">
              <a:lumMod val="50000"/>
            </a:schemeClr>
          </a:solidFill>
        </p:grpSpPr>
        <p:sp>
          <p:nvSpPr>
            <p:cNvPr id="79" name="Shape 334">
              <a:extLst>
                <a:ext uri="{FF2B5EF4-FFF2-40B4-BE49-F238E27FC236}">
                  <a16:creationId xmlns:a16="http://schemas.microsoft.com/office/drawing/2014/main" id="{2CFC019A-B9DB-48F3-8D6E-DAB6D0A4D679}"/>
                </a:ext>
              </a:extLst>
            </p:cNvPr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35">
              <a:extLst>
                <a:ext uri="{FF2B5EF4-FFF2-40B4-BE49-F238E27FC236}">
                  <a16:creationId xmlns:a16="http://schemas.microsoft.com/office/drawing/2014/main" id="{03A2518A-737F-492A-9264-A7EE470A0835}"/>
                </a:ext>
              </a:extLst>
            </p:cNvPr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Shape 336">
            <a:extLst>
              <a:ext uri="{FF2B5EF4-FFF2-40B4-BE49-F238E27FC236}">
                <a16:creationId xmlns:a16="http://schemas.microsoft.com/office/drawing/2014/main" id="{5395B72F-6DA0-4AAE-B1A3-0614C1CA3DAF}"/>
              </a:ext>
            </a:extLst>
          </p:cNvPr>
          <p:cNvGrpSpPr/>
          <p:nvPr userDrawn="1"/>
        </p:nvGrpSpPr>
        <p:grpSpPr>
          <a:xfrm>
            <a:off x="9826988" y="2094549"/>
            <a:ext cx="432881" cy="421637"/>
            <a:chOff x="5926225" y="921350"/>
            <a:chExt cx="517800" cy="504350"/>
          </a:xfrm>
          <a:solidFill>
            <a:schemeClr val="bg1">
              <a:lumMod val="50000"/>
            </a:schemeClr>
          </a:solidFill>
        </p:grpSpPr>
        <p:sp>
          <p:nvSpPr>
            <p:cNvPr id="82" name="Shape 337">
              <a:extLst>
                <a:ext uri="{FF2B5EF4-FFF2-40B4-BE49-F238E27FC236}">
                  <a16:creationId xmlns:a16="http://schemas.microsoft.com/office/drawing/2014/main" id="{D4A458A7-748C-4129-92EF-299F98D128FD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38">
              <a:extLst>
                <a:ext uri="{FF2B5EF4-FFF2-40B4-BE49-F238E27FC236}">
                  <a16:creationId xmlns:a16="http://schemas.microsoft.com/office/drawing/2014/main" id="{2C4D0C12-6296-480F-8A32-0E63AE2E55C0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39">
            <a:extLst>
              <a:ext uri="{FF2B5EF4-FFF2-40B4-BE49-F238E27FC236}">
                <a16:creationId xmlns:a16="http://schemas.microsoft.com/office/drawing/2014/main" id="{4A451CFA-A939-4C42-84CB-018B8595D050}"/>
              </a:ext>
            </a:extLst>
          </p:cNvPr>
          <p:cNvGrpSpPr/>
          <p:nvPr userDrawn="1"/>
        </p:nvGrpSpPr>
        <p:grpSpPr>
          <a:xfrm>
            <a:off x="10404811" y="2102721"/>
            <a:ext cx="404290" cy="405314"/>
            <a:chOff x="6617400" y="931125"/>
            <a:chExt cx="483600" cy="484825"/>
          </a:xfrm>
          <a:solidFill>
            <a:schemeClr val="bg1">
              <a:lumMod val="50000"/>
            </a:schemeClr>
          </a:solidFill>
        </p:grpSpPr>
        <p:sp>
          <p:nvSpPr>
            <p:cNvPr id="85" name="Shape 340">
              <a:extLst>
                <a:ext uri="{FF2B5EF4-FFF2-40B4-BE49-F238E27FC236}">
                  <a16:creationId xmlns:a16="http://schemas.microsoft.com/office/drawing/2014/main" id="{057DA9F9-AC62-4272-A032-A32D113049AB}"/>
                </a:ext>
              </a:extLst>
            </p:cNvPr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41">
              <a:extLst>
                <a:ext uri="{FF2B5EF4-FFF2-40B4-BE49-F238E27FC236}">
                  <a16:creationId xmlns:a16="http://schemas.microsoft.com/office/drawing/2014/main" id="{1019641A-E162-4967-9B41-9F6EEC52EBC7}"/>
                </a:ext>
              </a:extLst>
            </p:cNvPr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Shape 342">
            <a:extLst>
              <a:ext uri="{FF2B5EF4-FFF2-40B4-BE49-F238E27FC236}">
                <a16:creationId xmlns:a16="http://schemas.microsoft.com/office/drawing/2014/main" id="{C257C96E-5AB6-4E96-98BE-2B649E658242}"/>
              </a:ext>
            </a:extLst>
          </p:cNvPr>
          <p:cNvGrpSpPr/>
          <p:nvPr userDrawn="1"/>
        </p:nvGrpSpPr>
        <p:grpSpPr>
          <a:xfrm>
            <a:off x="5340218" y="2732083"/>
            <a:ext cx="389994" cy="273623"/>
            <a:chOff x="559275" y="1683950"/>
            <a:chExt cx="466500" cy="327300"/>
          </a:xfrm>
          <a:solidFill>
            <a:schemeClr val="bg1">
              <a:lumMod val="50000"/>
            </a:schemeClr>
          </a:solidFill>
        </p:grpSpPr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B673D918-4EC2-42A2-B3BF-33EF98BE2C1D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44">
              <a:extLst>
                <a:ext uri="{FF2B5EF4-FFF2-40B4-BE49-F238E27FC236}">
                  <a16:creationId xmlns:a16="http://schemas.microsoft.com/office/drawing/2014/main" id="{A7362E7D-6ADC-4805-86D2-1FC4522E4BF9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45">
            <a:extLst>
              <a:ext uri="{FF2B5EF4-FFF2-40B4-BE49-F238E27FC236}">
                <a16:creationId xmlns:a16="http://schemas.microsoft.com/office/drawing/2014/main" id="{FCC055FE-DD66-4812-A589-A065C8259168}"/>
              </a:ext>
            </a:extLst>
          </p:cNvPr>
          <p:cNvGrpSpPr/>
          <p:nvPr userDrawn="1"/>
        </p:nvGrpSpPr>
        <p:grpSpPr>
          <a:xfrm>
            <a:off x="5903745" y="2677993"/>
            <a:ext cx="389994" cy="381822"/>
            <a:chOff x="1233350" y="1619250"/>
            <a:chExt cx="466500" cy="456725"/>
          </a:xfrm>
          <a:solidFill>
            <a:schemeClr val="bg1">
              <a:lumMod val="50000"/>
            </a:schemeClr>
          </a:solidFill>
        </p:grpSpPr>
        <p:sp>
          <p:nvSpPr>
            <p:cNvPr id="91" name="Shape 346">
              <a:extLst>
                <a:ext uri="{FF2B5EF4-FFF2-40B4-BE49-F238E27FC236}">
                  <a16:creationId xmlns:a16="http://schemas.microsoft.com/office/drawing/2014/main" id="{6599F034-19BB-43E7-BA20-106385805E4D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47">
              <a:extLst>
                <a:ext uri="{FF2B5EF4-FFF2-40B4-BE49-F238E27FC236}">
                  <a16:creationId xmlns:a16="http://schemas.microsoft.com/office/drawing/2014/main" id="{70971799-E481-4EB3-9D34-743D561243A1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48">
              <a:extLst>
                <a:ext uri="{FF2B5EF4-FFF2-40B4-BE49-F238E27FC236}">
                  <a16:creationId xmlns:a16="http://schemas.microsoft.com/office/drawing/2014/main" id="{80DAF3D5-1904-4EDA-A38B-D69FA4BA70C2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49">
              <a:extLst>
                <a:ext uri="{FF2B5EF4-FFF2-40B4-BE49-F238E27FC236}">
                  <a16:creationId xmlns:a16="http://schemas.microsoft.com/office/drawing/2014/main" id="{B0B4DFEE-5D5D-4EC3-A89C-12DCC92C622B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Shape 350">
            <a:extLst>
              <a:ext uri="{FF2B5EF4-FFF2-40B4-BE49-F238E27FC236}">
                <a16:creationId xmlns:a16="http://schemas.microsoft.com/office/drawing/2014/main" id="{15A0D0EC-CF3B-4E90-BC33-6C8089538BF3}"/>
              </a:ext>
            </a:extLst>
          </p:cNvPr>
          <p:cNvGrpSpPr/>
          <p:nvPr userDrawn="1"/>
        </p:nvGrpSpPr>
        <p:grpSpPr>
          <a:xfrm>
            <a:off x="6479519" y="2686144"/>
            <a:ext cx="365499" cy="365499"/>
            <a:chOff x="1922075" y="1629000"/>
            <a:chExt cx="437200" cy="437200"/>
          </a:xfrm>
          <a:solidFill>
            <a:schemeClr val="bg1">
              <a:lumMod val="50000"/>
            </a:schemeClr>
          </a:solidFill>
        </p:grpSpPr>
        <p:sp>
          <p:nvSpPr>
            <p:cNvPr id="96" name="Shape 351">
              <a:extLst>
                <a:ext uri="{FF2B5EF4-FFF2-40B4-BE49-F238E27FC236}">
                  <a16:creationId xmlns:a16="http://schemas.microsoft.com/office/drawing/2014/main" id="{F798566D-1B5E-405A-8194-4C53E35A1DA6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352">
              <a:extLst>
                <a:ext uri="{FF2B5EF4-FFF2-40B4-BE49-F238E27FC236}">
                  <a16:creationId xmlns:a16="http://schemas.microsoft.com/office/drawing/2014/main" id="{298E0393-715C-43B5-8921-54AEB88E95EF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Shape 353">
            <a:extLst>
              <a:ext uri="{FF2B5EF4-FFF2-40B4-BE49-F238E27FC236}">
                <a16:creationId xmlns:a16="http://schemas.microsoft.com/office/drawing/2014/main" id="{23B2C891-9B3B-4972-8738-962918B69D9C}"/>
              </a:ext>
            </a:extLst>
          </p:cNvPr>
          <p:cNvGrpSpPr/>
          <p:nvPr userDrawn="1"/>
        </p:nvGrpSpPr>
        <p:grpSpPr>
          <a:xfrm>
            <a:off x="7041520" y="2684619"/>
            <a:ext cx="368551" cy="368551"/>
            <a:chOff x="2594325" y="1627175"/>
            <a:chExt cx="440850" cy="440850"/>
          </a:xfrm>
          <a:solidFill>
            <a:schemeClr val="bg1">
              <a:lumMod val="50000"/>
            </a:schemeClr>
          </a:solidFill>
        </p:grpSpPr>
        <p:sp>
          <p:nvSpPr>
            <p:cNvPr id="99" name="Shape 354">
              <a:extLst>
                <a:ext uri="{FF2B5EF4-FFF2-40B4-BE49-F238E27FC236}">
                  <a16:creationId xmlns:a16="http://schemas.microsoft.com/office/drawing/2014/main" id="{97333069-ECE1-4C0A-A9FE-B0E8A553D655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55">
              <a:extLst>
                <a:ext uri="{FF2B5EF4-FFF2-40B4-BE49-F238E27FC236}">
                  <a16:creationId xmlns:a16="http://schemas.microsoft.com/office/drawing/2014/main" id="{20F55541-4460-448E-88BF-53F500239F1E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56">
              <a:extLst>
                <a:ext uri="{FF2B5EF4-FFF2-40B4-BE49-F238E27FC236}">
                  <a16:creationId xmlns:a16="http://schemas.microsoft.com/office/drawing/2014/main" id="{FF8CE2B1-1068-46E6-B161-EDC0E73482B7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357">
            <a:extLst>
              <a:ext uri="{FF2B5EF4-FFF2-40B4-BE49-F238E27FC236}">
                <a16:creationId xmlns:a16="http://schemas.microsoft.com/office/drawing/2014/main" id="{3F2C7C83-6CE1-48D9-BA6A-4E1EE62B47F7}"/>
              </a:ext>
            </a:extLst>
          </p:cNvPr>
          <p:cNvSpPr/>
          <p:nvPr userDrawn="1"/>
        </p:nvSpPr>
        <p:spPr>
          <a:xfrm>
            <a:off x="7621475" y="2701016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Shape 358">
            <a:extLst>
              <a:ext uri="{FF2B5EF4-FFF2-40B4-BE49-F238E27FC236}">
                <a16:creationId xmlns:a16="http://schemas.microsoft.com/office/drawing/2014/main" id="{CD045681-FAD6-415A-8C3D-B68B7A8D5EFB}"/>
              </a:ext>
            </a:extLst>
          </p:cNvPr>
          <p:cNvGrpSpPr/>
          <p:nvPr userDrawn="1"/>
        </p:nvGrpSpPr>
        <p:grpSpPr>
          <a:xfrm>
            <a:off x="8203288" y="2657052"/>
            <a:ext cx="299121" cy="423685"/>
            <a:chOff x="3984000" y="1594200"/>
            <a:chExt cx="357800" cy="506800"/>
          </a:xfrm>
          <a:solidFill>
            <a:schemeClr val="bg1">
              <a:lumMod val="50000"/>
            </a:schemeClr>
          </a:solidFill>
        </p:grpSpPr>
        <p:sp>
          <p:nvSpPr>
            <p:cNvPr id="104" name="Shape 359">
              <a:extLst>
                <a:ext uri="{FF2B5EF4-FFF2-40B4-BE49-F238E27FC236}">
                  <a16:creationId xmlns:a16="http://schemas.microsoft.com/office/drawing/2014/main" id="{EB91FE57-9340-4D53-99F1-4149F83D6B08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360">
              <a:extLst>
                <a:ext uri="{FF2B5EF4-FFF2-40B4-BE49-F238E27FC236}">
                  <a16:creationId xmlns:a16="http://schemas.microsoft.com/office/drawing/2014/main" id="{AA873F37-B1E0-402A-A15E-27853E6E9D08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Shape 361">
            <a:extLst>
              <a:ext uri="{FF2B5EF4-FFF2-40B4-BE49-F238E27FC236}">
                <a16:creationId xmlns:a16="http://schemas.microsoft.com/office/drawing/2014/main" id="{59EC2FF6-DDD9-4DFD-BF08-A84877CD64FD}"/>
              </a:ext>
            </a:extLst>
          </p:cNvPr>
          <p:cNvGrpSpPr/>
          <p:nvPr userDrawn="1"/>
        </p:nvGrpSpPr>
        <p:grpSpPr>
          <a:xfrm>
            <a:off x="8719330" y="2747904"/>
            <a:ext cx="394090" cy="241980"/>
            <a:chOff x="4601275" y="1702875"/>
            <a:chExt cx="471400" cy="289450"/>
          </a:xfrm>
          <a:solidFill>
            <a:schemeClr val="bg1">
              <a:lumMod val="50000"/>
            </a:schemeClr>
          </a:solidFill>
        </p:grpSpPr>
        <p:sp>
          <p:nvSpPr>
            <p:cNvPr id="107" name="Shape 362">
              <a:extLst>
                <a:ext uri="{FF2B5EF4-FFF2-40B4-BE49-F238E27FC236}">
                  <a16:creationId xmlns:a16="http://schemas.microsoft.com/office/drawing/2014/main" id="{B4409C67-7AE7-41EC-BC1B-467A0538E76D}"/>
                </a:ext>
              </a:extLst>
            </p:cNvPr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363">
              <a:extLst>
                <a:ext uri="{FF2B5EF4-FFF2-40B4-BE49-F238E27FC236}">
                  <a16:creationId xmlns:a16="http://schemas.microsoft.com/office/drawing/2014/main" id="{22358BAA-7D1D-4640-9890-07958088CF2C}"/>
                </a:ext>
              </a:extLst>
            </p:cNvPr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364">
              <a:extLst>
                <a:ext uri="{FF2B5EF4-FFF2-40B4-BE49-F238E27FC236}">
                  <a16:creationId xmlns:a16="http://schemas.microsoft.com/office/drawing/2014/main" id="{5571ABDF-DD45-4A42-A4D9-515F16137DD5}"/>
                </a:ext>
              </a:extLst>
            </p:cNvPr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365">
              <a:extLst>
                <a:ext uri="{FF2B5EF4-FFF2-40B4-BE49-F238E27FC236}">
                  <a16:creationId xmlns:a16="http://schemas.microsoft.com/office/drawing/2014/main" id="{8687F890-FCDB-4D18-8E72-6CDB767EE0BA}"/>
                </a:ext>
              </a:extLst>
            </p:cNvPr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366">
              <a:extLst>
                <a:ext uri="{FF2B5EF4-FFF2-40B4-BE49-F238E27FC236}">
                  <a16:creationId xmlns:a16="http://schemas.microsoft.com/office/drawing/2014/main" id="{02B27969-BA1E-40FE-AE4A-E2FCEF84DD2A}"/>
                </a:ext>
              </a:extLst>
            </p:cNvPr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Shape 367">
            <a:extLst>
              <a:ext uri="{FF2B5EF4-FFF2-40B4-BE49-F238E27FC236}">
                <a16:creationId xmlns:a16="http://schemas.microsoft.com/office/drawing/2014/main" id="{2239A4F3-3948-48CC-A07D-D7434D55D06E}"/>
              </a:ext>
            </a:extLst>
          </p:cNvPr>
          <p:cNvGrpSpPr/>
          <p:nvPr userDrawn="1"/>
        </p:nvGrpSpPr>
        <p:grpSpPr>
          <a:xfrm>
            <a:off x="9301750" y="2688694"/>
            <a:ext cx="356303" cy="360400"/>
            <a:chOff x="5297950" y="1632050"/>
            <a:chExt cx="426200" cy="431100"/>
          </a:xfrm>
          <a:solidFill>
            <a:schemeClr val="bg1">
              <a:lumMod val="50000"/>
            </a:schemeClr>
          </a:solidFill>
        </p:grpSpPr>
        <p:sp>
          <p:nvSpPr>
            <p:cNvPr id="113" name="Shape 368">
              <a:extLst>
                <a:ext uri="{FF2B5EF4-FFF2-40B4-BE49-F238E27FC236}">
                  <a16:creationId xmlns:a16="http://schemas.microsoft.com/office/drawing/2014/main" id="{873888A0-F605-426D-BD19-8C71CEC8D15A}"/>
                </a:ext>
              </a:extLst>
            </p:cNvPr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369">
              <a:extLst>
                <a:ext uri="{FF2B5EF4-FFF2-40B4-BE49-F238E27FC236}">
                  <a16:creationId xmlns:a16="http://schemas.microsoft.com/office/drawing/2014/main" id="{324C0FD7-45B8-4ABB-B998-B1648B77A262}"/>
                </a:ext>
              </a:extLst>
            </p:cNvPr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370">
            <a:extLst>
              <a:ext uri="{FF2B5EF4-FFF2-40B4-BE49-F238E27FC236}">
                <a16:creationId xmlns:a16="http://schemas.microsoft.com/office/drawing/2014/main" id="{E02A45C6-90BA-4048-A244-A32B307904D3}"/>
              </a:ext>
            </a:extLst>
          </p:cNvPr>
          <p:cNvGrpSpPr/>
          <p:nvPr userDrawn="1"/>
        </p:nvGrpSpPr>
        <p:grpSpPr>
          <a:xfrm>
            <a:off x="9864253" y="2677993"/>
            <a:ext cx="358351" cy="381822"/>
            <a:chOff x="5970800" y="1619250"/>
            <a:chExt cx="428650" cy="456725"/>
          </a:xfrm>
          <a:solidFill>
            <a:schemeClr val="bg1">
              <a:lumMod val="50000"/>
            </a:schemeClr>
          </a:solidFill>
        </p:grpSpPr>
        <p:sp>
          <p:nvSpPr>
            <p:cNvPr id="116" name="Shape 371">
              <a:extLst>
                <a:ext uri="{FF2B5EF4-FFF2-40B4-BE49-F238E27FC236}">
                  <a16:creationId xmlns:a16="http://schemas.microsoft.com/office/drawing/2014/main" id="{C7F8C2DD-5C73-4600-98C6-645E211160D0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72">
              <a:extLst>
                <a:ext uri="{FF2B5EF4-FFF2-40B4-BE49-F238E27FC236}">
                  <a16:creationId xmlns:a16="http://schemas.microsoft.com/office/drawing/2014/main" id="{6EE357C9-FA17-4289-98AF-058D38CC2FFA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73">
              <a:extLst>
                <a:ext uri="{FF2B5EF4-FFF2-40B4-BE49-F238E27FC236}">
                  <a16:creationId xmlns:a16="http://schemas.microsoft.com/office/drawing/2014/main" id="{91D1085A-899E-46BF-887C-B987E0A6DD6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374">
              <a:extLst>
                <a:ext uri="{FF2B5EF4-FFF2-40B4-BE49-F238E27FC236}">
                  <a16:creationId xmlns:a16="http://schemas.microsoft.com/office/drawing/2014/main" id="{A5485C4C-5378-42EB-B626-2DC41CD0F18D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375">
              <a:extLst>
                <a:ext uri="{FF2B5EF4-FFF2-40B4-BE49-F238E27FC236}">
                  <a16:creationId xmlns:a16="http://schemas.microsoft.com/office/drawing/2014/main" id="{705A2D10-9FBB-4495-8730-68C39AF798B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Shape 376">
            <a:extLst>
              <a:ext uri="{FF2B5EF4-FFF2-40B4-BE49-F238E27FC236}">
                <a16:creationId xmlns:a16="http://schemas.microsoft.com/office/drawing/2014/main" id="{E3E62D8B-A438-4359-B082-4DDF7A1DCCB2}"/>
              </a:ext>
            </a:extLst>
          </p:cNvPr>
          <p:cNvGrpSpPr/>
          <p:nvPr userDrawn="1"/>
        </p:nvGrpSpPr>
        <p:grpSpPr>
          <a:xfrm>
            <a:off x="10411457" y="2673395"/>
            <a:ext cx="401719" cy="366502"/>
            <a:chOff x="6625350" y="1613750"/>
            <a:chExt cx="480525" cy="438400"/>
          </a:xfrm>
          <a:solidFill>
            <a:schemeClr val="bg1">
              <a:lumMod val="50000"/>
            </a:schemeClr>
          </a:solidFill>
        </p:grpSpPr>
        <p:sp>
          <p:nvSpPr>
            <p:cNvPr id="122" name="Shape 377">
              <a:extLst>
                <a:ext uri="{FF2B5EF4-FFF2-40B4-BE49-F238E27FC236}">
                  <a16:creationId xmlns:a16="http://schemas.microsoft.com/office/drawing/2014/main" id="{578A3323-A757-4AAE-9B63-0447A2D3E219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378">
              <a:extLst>
                <a:ext uri="{FF2B5EF4-FFF2-40B4-BE49-F238E27FC236}">
                  <a16:creationId xmlns:a16="http://schemas.microsoft.com/office/drawing/2014/main" id="{E945EB49-DA09-4DDB-B867-1AB5CD761941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379">
              <a:extLst>
                <a:ext uri="{FF2B5EF4-FFF2-40B4-BE49-F238E27FC236}">
                  <a16:creationId xmlns:a16="http://schemas.microsoft.com/office/drawing/2014/main" id="{912BF9FF-7FD6-4599-93F1-44898C108405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380">
              <a:extLst>
                <a:ext uri="{FF2B5EF4-FFF2-40B4-BE49-F238E27FC236}">
                  <a16:creationId xmlns:a16="http://schemas.microsoft.com/office/drawing/2014/main" id="{45EAA6BF-B7EA-41BA-9D38-BD180847BF91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381">
              <a:extLst>
                <a:ext uri="{FF2B5EF4-FFF2-40B4-BE49-F238E27FC236}">
                  <a16:creationId xmlns:a16="http://schemas.microsoft.com/office/drawing/2014/main" id="{F16FE29A-2516-4241-A57F-390CE0EB091F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Shape 382">
            <a:extLst>
              <a:ext uri="{FF2B5EF4-FFF2-40B4-BE49-F238E27FC236}">
                <a16:creationId xmlns:a16="http://schemas.microsoft.com/office/drawing/2014/main" id="{E83863F9-6EE6-489B-8AC1-971BF1062B37}"/>
              </a:ext>
            </a:extLst>
          </p:cNvPr>
          <p:cNvGrpSpPr/>
          <p:nvPr userDrawn="1"/>
        </p:nvGrpSpPr>
        <p:grpSpPr>
          <a:xfrm>
            <a:off x="5383606" y="3269589"/>
            <a:ext cx="303217" cy="325685"/>
            <a:chOff x="611175" y="2326900"/>
            <a:chExt cx="362700" cy="389575"/>
          </a:xfrm>
          <a:solidFill>
            <a:schemeClr val="bg1">
              <a:lumMod val="50000"/>
            </a:schemeClr>
          </a:solidFill>
        </p:grpSpPr>
        <p:sp>
          <p:nvSpPr>
            <p:cNvPr id="128" name="Shape 383">
              <a:extLst>
                <a:ext uri="{FF2B5EF4-FFF2-40B4-BE49-F238E27FC236}">
                  <a16:creationId xmlns:a16="http://schemas.microsoft.com/office/drawing/2014/main" id="{F07C357C-E925-4B26-A698-F844C3AEC41C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384">
              <a:extLst>
                <a:ext uri="{FF2B5EF4-FFF2-40B4-BE49-F238E27FC236}">
                  <a16:creationId xmlns:a16="http://schemas.microsoft.com/office/drawing/2014/main" id="{EE331BC6-12C1-4F04-A8FF-5FD5439816F1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385">
              <a:extLst>
                <a:ext uri="{FF2B5EF4-FFF2-40B4-BE49-F238E27FC236}">
                  <a16:creationId xmlns:a16="http://schemas.microsoft.com/office/drawing/2014/main" id="{A0E99035-A99C-4D25-84A5-11038DE9B7C6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386">
              <a:extLst>
                <a:ext uri="{FF2B5EF4-FFF2-40B4-BE49-F238E27FC236}">
                  <a16:creationId xmlns:a16="http://schemas.microsoft.com/office/drawing/2014/main" id="{DAB9BC4D-9B2F-46DA-97C5-2A66615C074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387">
            <a:extLst>
              <a:ext uri="{FF2B5EF4-FFF2-40B4-BE49-F238E27FC236}">
                <a16:creationId xmlns:a16="http://schemas.microsoft.com/office/drawing/2014/main" id="{48648D64-2DCD-4892-AECD-8DFE1900FF49}"/>
              </a:ext>
            </a:extLst>
          </p:cNvPr>
          <p:cNvSpPr/>
          <p:nvPr userDrawn="1"/>
        </p:nvSpPr>
        <p:spPr>
          <a:xfrm>
            <a:off x="5939002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388">
            <a:extLst>
              <a:ext uri="{FF2B5EF4-FFF2-40B4-BE49-F238E27FC236}">
                <a16:creationId xmlns:a16="http://schemas.microsoft.com/office/drawing/2014/main" id="{3A12AFB6-839A-4ADA-9767-50674D7040A5}"/>
              </a:ext>
            </a:extLst>
          </p:cNvPr>
          <p:cNvSpPr/>
          <p:nvPr userDrawn="1"/>
        </p:nvSpPr>
        <p:spPr>
          <a:xfrm>
            <a:off x="6502550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389">
            <a:extLst>
              <a:ext uri="{FF2B5EF4-FFF2-40B4-BE49-F238E27FC236}">
                <a16:creationId xmlns:a16="http://schemas.microsoft.com/office/drawing/2014/main" id="{E08B6FFD-A675-47C9-A98B-77772AC0DDFC}"/>
              </a:ext>
            </a:extLst>
          </p:cNvPr>
          <p:cNvSpPr/>
          <p:nvPr userDrawn="1"/>
        </p:nvSpPr>
        <p:spPr>
          <a:xfrm>
            <a:off x="7066099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Shape 390">
            <a:extLst>
              <a:ext uri="{FF2B5EF4-FFF2-40B4-BE49-F238E27FC236}">
                <a16:creationId xmlns:a16="http://schemas.microsoft.com/office/drawing/2014/main" id="{FF6836A9-D868-4937-BB3B-212486783C04}"/>
              </a:ext>
            </a:extLst>
          </p:cNvPr>
          <p:cNvGrpSpPr/>
          <p:nvPr userDrawn="1"/>
        </p:nvGrpSpPr>
        <p:grpSpPr>
          <a:xfrm>
            <a:off x="7704071" y="3217527"/>
            <a:ext cx="170502" cy="425733"/>
            <a:chOff x="3386850" y="2264625"/>
            <a:chExt cx="203950" cy="509250"/>
          </a:xfrm>
          <a:solidFill>
            <a:schemeClr val="bg1">
              <a:lumMod val="50000"/>
            </a:schemeClr>
          </a:solidFill>
        </p:grpSpPr>
        <p:sp>
          <p:nvSpPr>
            <p:cNvPr id="136" name="Shape 391">
              <a:extLst>
                <a:ext uri="{FF2B5EF4-FFF2-40B4-BE49-F238E27FC236}">
                  <a16:creationId xmlns:a16="http://schemas.microsoft.com/office/drawing/2014/main" id="{C6F68E78-FC96-4555-913D-1872000121D6}"/>
                </a:ext>
              </a:extLst>
            </p:cNvPr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392">
              <a:extLst>
                <a:ext uri="{FF2B5EF4-FFF2-40B4-BE49-F238E27FC236}">
                  <a16:creationId xmlns:a16="http://schemas.microsoft.com/office/drawing/2014/main" id="{0B25BA8A-57CD-4019-8FB1-D4F163AD63A2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Shape 393">
            <a:extLst>
              <a:ext uri="{FF2B5EF4-FFF2-40B4-BE49-F238E27FC236}">
                <a16:creationId xmlns:a16="http://schemas.microsoft.com/office/drawing/2014/main" id="{4DCB0CC5-17F3-4C6F-AD9E-BAF2EA94497E}"/>
              </a:ext>
            </a:extLst>
          </p:cNvPr>
          <p:cNvGrpSpPr/>
          <p:nvPr userDrawn="1"/>
        </p:nvGrpSpPr>
        <p:grpSpPr>
          <a:xfrm>
            <a:off x="8846444" y="3271637"/>
            <a:ext cx="139863" cy="317513"/>
            <a:chOff x="4753325" y="2329350"/>
            <a:chExt cx="167300" cy="379800"/>
          </a:xfrm>
          <a:solidFill>
            <a:schemeClr val="bg1">
              <a:lumMod val="50000"/>
            </a:schemeClr>
          </a:solidFill>
        </p:grpSpPr>
        <p:sp>
          <p:nvSpPr>
            <p:cNvPr id="139" name="Shape 394">
              <a:extLst>
                <a:ext uri="{FF2B5EF4-FFF2-40B4-BE49-F238E27FC236}">
                  <a16:creationId xmlns:a16="http://schemas.microsoft.com/office/drawing/2014/main" id="{85846C05-D281-495D-ADEF-CC75E7DB3A08}"/>
                </a:ext>
              </a:extLst>
            </p:cNvPr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395">
              <a:extLst>
                <a:ext uri="{FF2B5EF4-FFF2-40B4-BE49-F238E27FC236}">
                  <a16:creationId xmlns:a16="http://schemas.microsoft.com/office/drawing/2014/main" id="{41CC81D3-36B8-4CCD-BFF5-9EC5331D79D6}"/>
                </a:ext>
              </a:extLst>
            </p:cNvPr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Shape 396">
            <a:extLst>
              <a:ext uri="{FF2B5EF4-FFF2-40B4-BE49-F238E27FC236}">
                <a16:creationId xmlns:a16="http://schemas.microsoft.com/office/drawing/2014/main" id="{372B5BBF-0DDC-41BF-B244-885B34D764EF}"/>
              </a:ext>
            </a:extLst>
          </p:cNvPr>
          <p:cNvGrpSpPr/>
          <p:nvPr userDrawn="1"/>
        </p:nvGrpSpPr>
        <p:grpSpPr>
          <a:xfrm>
            <a:off x="8280347" y="3219554"/>
            <a:ext cx="145004" cy="421658"/>
            <a:chOff x="4076175" y="2267050"/>
            <a:chExt cx="173450" cy="504375"/>
          </a:xfrm>
          <a:solidFill>
            <a:schemeClr val="bg1">
              <a:lumMod val="50000"/>
            </a:schemeClr>
          </a:solidFill>
        </p:grpSpPr>
        <p:sp>
          <p:nvSpPr>
            <p:cNvPr id="142" name="Shape 397">
              <a:extLst>
                <a:ext uri="{FF2B5EF4-FFF2-40B4-BE49-F238E27FC236}">
                  <a16:creationId xmlns:a16="http://schemas.microsoft.com/office/drawing/2014/main" id="{10206603-B91B-4480-9908-A4A13E5AA4EC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398">
              <a:extLst>
                <a:ext uri="{FF2B5EF4-FFF2-40B4-BE49-F238E27FC236}">
                  <a16:creationId xmlns:a16="http://schemas.microsoft.com/office/drawing/2014/main" id="{91BC5A43-53DE-4588-AC24-3B01F897D893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Shape 399">
            <a:extLst>
              <a:ext uri="{FF2B5EF4-FFF2-40B4-BE49-F238E27FC236}">
                <a16:creationId xmlns:a16="http://schemas.microsoft.com/office/drawing/2014/main" id="{F8980570-A725-416A-AEBF-F623A80775FE}"/>
              </a:ext>
            </a:extLst>
          </p:cNvPr>
          <p:cNvSpPr/>
          <p:nvPr userDrawn="1"/>
        </p:nvSpPr>
        <p:spPr>
          <a:xfrm>
            <a:off x="9320292" y="3264042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400">
            <a:extLst>
              <a:ext uri="{FF2B5EF4-FFF2-40B4-BE49-F238E27FC236}">
                <a16:creationId xmlns:a16="http://schemas.microsoft.com/office/drawing/2014/main" id="{A22B6767-2E0C-465D-874A-B82DB7A19202}"/>
              </a:ext>
            </a:extLst>
          </p:cNvPr>
          <p:cNvGrpSpPr/>
          <p:nvPr userDrawn="1"/>
        </p:nvGrpSpPr>
        <p:grpSpPr>
          <a:xfrm>
            <a:off x="9867827" y="3270091"/>
            <a:ext cx="351204" cy="324661"/>
            <a:chOff x="5975075" y="2327500"/>
            <a:chExt cx="420100" cy="388350"/>
          </a:xfrm>
          <a:solidFill>
            <a:schemeClr val="bg1">
              <a:lumMod val="50000"/>
            </a:schemeClr>
          </a:solidFill>
        </p:grpSpPr>
        <p:sp>
          <p:nvSpPr>
            <p:cNvPr id="146" name="Shape 401">
              <a:extLst>
                <a:ext uri="{FF2B5EF4-FFF2-40B4-BE49-F238E27FC236}">
                  <a16:creationId xmlns:a16="http://schemas.microsoft.com/office/drawing/2014/main" id="{E538F245-81AA-4FD3-875A-2D6A818C9231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402">
              <a:extLst>
                <a:ext uri="{FF2B5EF4-FFF2-40B4-BE49-F238E27FC236}">
                  <a16:creationId xmlns:a16="http://schemas.microsoft.com/office/drawing/2014/main" id="{D114FC99-E366-4692-BE3D-24199A968DB2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Shape 403">
            <a:extLst>
              <a:ext uri="{FF2B5EF4-FFF2-40B4-BE49-F238E27FC236}">
                <a16:creationId xmlns:a16="http://schemas.microsoft.com/office/drawing/2014/main" id="{A8B6F465-5E3D-4B2F-B3F8-8FD93A106C56}"/>
              </a:ext>
            </a:extLst>
          </p:cNvPr>
          <p:cNvGrpSpPr/>
          <p:nvPr userDrawn="1"/>
        </p:nvGrpSpPr>
        <p:grpSpPr>
          <a:xfrm>
            <a:off x="10499237" y="3260393"/>
            <a:ext cx="215437" cy="351204"/>
            <a:chOff x="6730350" y="2315900"/>
            <a:chExt cx="257700" cy="420100"/>
          </a:xfrm>
          <a:solidFill>
            <a:schemeClr val="bg1">
              <a:lumMod val="50000"/>
            </a:schemeClr>
          </a:solidFill>
        </p:grpSpPr>
        <p:sp>
          <p:nvSpPr>
            <p:cNvPr id="149" name="Shape 404">
              <a:extLst>
                <a:ext uri="{FF2B5EF4-FFF2-40B4-BE49-F238E27FC236}">
                  <a16:creationId xmlns:a16="http://schemas.microsoft.com/office/drawing/2014/main" id="{5355C3AA-2743-4293-919E-5779D642398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405">
              <a:extLst>
                <a:ext uri="{FF2B5EF4-FFF2-40B4-BE49-F238E27FC236}">
                  <a16:creationId xmlns:a16="http://schemas.microsoft.com/office/drawing/2014/main" id="{9F4A3744-5F79-40CD-B8A6-A99D33F60F4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406">
              <a:extLst>
                <a:ext uri="{FF2B5EF4-FFF2-40B4-BE49-F238E27FC236}">
                  <a16:creationId xmlns:a16="http://schemas.microsoft.com/office/drawing/2014/main" id="{09C7AA60-DC3E-4BAD-995F-580F65139C7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407">
              <a:extLst>
                <a:ext uri="{FF2B5EF4-FFF2-40B4-BE49-F238E27FC236}">
                  <a16:creationId xmlns:a16="http://schemas.microsoft.com/office/drawing/2014/main" id="{CC95D045-35E8-4876-8207-33B0015B9446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408">
              <a:extLst>
                <a:ext uri="{FF2B5EF4-FFF2-40B4-BE49-F238E27FC236}">
                  <a16:creationId xmlns:a16="http://schemas.microsoft.com/office/drawing/2014/main" id="{CBE7D3D2-858B-46FF-924F-39124AF3C4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Shape 409">
            <a:extLst>
              <a:ext uri="{FF2B5EF4-FFF2-40B4-BE49-F238E27FC236}">
                <a16:creationId xmlns:a16="http://schemas.microsoft.com/office/drawing/2014/main" id="{F90E347A-07CE-4B3B-A040-57145D5902B8}"/>
              </a:ext>
            </a:extLst>
          </p:cNvPr>
          <p:cNvGrpSpPr/>
          <p:nvPr userDrawn="1"/>
        </p:nvGrpSpPr>
        <p:grpSpPr>
          <a:xfrm>
            <a:off x="5480582" y="3796875"/>
            <a:ext cx="109265" cy="398166"/>
            <a:chOff x="727175" y="2957625"/>
            <a:chExt cx="130700" cy="476275"/>
          </a:xfrm>
          <a:solidFill>
            <a:schemeClr val="bg1">
              <a:lumMod val="50000"/>
            </a:schemeClr>
          </a:solidFill>
        </p:grpSpPr>
        <p:sp>
          <p:nvSpPr>
            <p:cNvPr id="155" name="Shape 410">
              <a:extLst>
                <a:ext uri="{FF2B5EF4-FFF2-40B4-BE49-F238E27FC236}">
                  <a16:creationId xmlns:a16="http://schemas.microsoft.com/office/drawing/2014/main" id="{5B3B3879-A644-4BD7-AE4D-4F4BB79C4547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411">
              <a:extLst>
                <a:ext uri="{FF2B5EF4-FFF2-40B4-BE49-F238E27FC236}">
                  <a16:creationId xmlns:a16="http://schemas.microsoft.com/office/drawing/2014/main" id="{DC5C81C9-437D-4AA7-AF14-8E8389E53DCB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412">
            <a:extLst>
              <a:ext uri="{FF2B5EF4-FFF2-40B4-BE49-F238E27FC236}">
                <a16:creationId xmlns:a16="http://schemas.microsoft.com/office/drawing/2014/main" id="{7BD194C7-7CDB-4F3A-8865-E0E03A4FB67E}"/>
              </a:ext>
            </a:extLst>
          </p:cNvPr>
          <p:cNvSpPr/>
          <p:nvPr userDrawn="1"/>
        </p:nvSpPr>
        <p:spPr>
          <a:xfrm>
            <a:off x="6494901" y="3781149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413">
            <a:extLst>
              <a:ext uri="{FF2B5EF4-FFF2-40B4-BE49-F238E27FC236}">
                <a16:creationId xmlns:a16="http://schemas.microsoft.com/office/drawing/2014/main" id="{EDF44DDF-2AC0-4E53-8EA7-902F0062E0A7}"/>
              </a:ext>
            </a:extLst>
          </p:cNvPr>
          <p:cNvSpPr/>
          <p:nvPr userDrawn="1"/>
        </p:nvSpPr>
        <p:spPr>
          <a:xfrm>
            <a:off x="5974742" y="3781149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Shape 414">
            <a:extLst>
              <a:ext uri="{FF2B5EF4-FFF2-40B4-BE49-F238E27FC236}">
                <a16:creationId xmlns:a16="http://schemas.microsoft.com/office/drawing/2014/main" id="{4433E834-F717-4616-9C55-540C2941C688}"/>
              </a:ext>
            </a:extLst>
          </p:cNvPr>
          <p:cNvGrpSpPr/>
          <p:nvPr userDrawn="1"/>
        </p:nvGrpSpPr>
        <p:grpSpPr>
          <a:xfrm>
            <a:off x="7032324" y="3809624"/>
            <a:ext cx="386943" cy="372647"/>
            <a:chOff x="2583325" y="2972875"/>
            <a:chExt cx="462850" cy="445750"/>
          </a:xfrm>
          <a:solidFill>
            <a:schemeClr val="bg1">
              <a:lumMod val="50000"/>
            </a:schemeClr>
          </a:solidFill>
        </p:grpSpPr>
        <p:sp>
          <p:nvSpPr>
            <p:cNvPr id="160" name="Shape 415">
              <a:extLst>
                <a:ext uri="{FF2B5EF4-FFF2-40B4-BE49-F238E27FC236}">
                  <a16:creationId xmlns:a16="http://schemas.microsoft.com/office/drawing/2014/main" id="{18965A0B-6C55-4430-85A3-B053773A3401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416">
              <a:extLst>
                <a:ext uri="{FF2B5EF4-FFF2-40B4-BE49-F238E27FC236}">
                  <a16:creationId xmlns:a16="http://schemas.microsoft.com/office/drawing/2014/main" id="{2D3766CB-00A7-4A49-9D09-1E2BC475728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417">
            <a:extLst>
              <a:ext uri="{FF2B5EF4-FFF2-40B4-BE49-F238E27FC236}">
                <a16:creationId xmlns:a16="http://schemas.microsoft.com/office/drawing/2014/main" id="{994F2156-E9F2-45BE-AFBF-A7E7A4AA0BC1}"/>
              </a:ext>
            </a:extLst>
          </p:cNvPr>
          <p:cNvGrpSpPr/>
          <p:nvPr userDrawn="1"/>
        </p:nvGrpSpPr>
        <p:grpSpPr>
          <a:xfrm>
            <a:off x="7582579" y="3865281"/>
            <a:ext cx="413486" cy="261355"/>
            <a:chOff x="3241525" y="3039450"/>
            <a:chExt cx="494600" cy="312625"/>
          </a:xfrm>
          <a:solidFill>
            <a:schemeClr val="bg1">
              <a:lumMod val="50000"/>
            </a:schemeClr>
          </a:solidFill>
        </p:grpSpPr>
        <p:sp>
          <p:nvSpPr>
            <p:cNvPr id="163" name="Shape 418">
              <a:extLst>
                <a:ext uri="{FF2B5EF4-FFF2-40B4-BE49-F238E27FC236}">
                  <a16:creationId xmlns:a16="http://schemas.microsoft.com/office/drawing/2014/main" id="{5177A4D9-0DBA-44DC-80B9-6D52D948341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419">
              <a:extLst>
                <a:ext uri="{FF2B5EF4-FFF2-40B4-BE49-F238E27FC236}">
                  <a16:creationId xmlns:a16="http://schemas.microsoft.com/office/drawing/2014/main" id="{2EC9B4AE-DE1F-4F19-9EC2-0454D69617C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Shape 420">
            <a:extLst>
              <a:ext uri="{FF2B5EF4-FFF2-40B4-BE49-F238E27FC236}">
                <a16:creationId xmlns:a16="http://schemas.microsoft.com/office/drawing/2014/main" id="{C3613A91-6D99-417B-9D31-E58F3BF56696}"/>
              </a:ext>
            </a:extLst>
          </p:cNvPr>
          <p:cNvSpPr/>
          <p:nvPr userDrawn="1"/>
        </p:nvSpPr>
        <p:spPr>
          <a:xfrm>
            <a:off x="8738873" y="3818415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421">
            <a:extLst>
              <a:ext uri="{FF2B5EF4-FFF2-40B4-BE49-F238E27FC236}">
                <a16:creationId xmlns:a16="http://schemas.microsoft.com/office/drawing/2014/main" id="{BED523E8-1194-4CDA-B1BE-D23A5E120EE7}"/>
              </a:ext>
            </a:extLst>
          </p:cNvPr>
          <p:cNvGrpSpPr/>
          <p:nvPr userDrawn="1"/>
        </p:nvGrpSpPr>
        <p:grpSpPr>
          <a:xfrm>
            <a:off x="9266011" y="3837714"/>
            <a:ext cx="427781" cy="316489"/>
            <a:chOff x="5255200" y="3006475"/>
            <a:chExt cx="511700" cy="378575"/>
          </a:xfrm>
          <a:solidFill>
            <a:schemeClr val="bg1">
              <a:lumMod val="50000"/>
            </a:schemeClr>
          </a:solidFill>
        </p:grpSpPr>
        <p:sp>
          <p:nvSpPr>
            <p:cNvPr id="167" name="Shape 422">
              <a:extLst>
                <a:ext uri="{FF2B5EF4-FFF2-40B4-BE49-F238E27FC236}">
                  <a16:creationId xmlns:a16="http://schemas.microsoft.com/office/drawing/2014/main" id="{FBE2227A-1262-4D3E-8CBC-BDDA98CEB52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423">
              <a:extLst>
                <a:ext uri="{FF2B5EF4-FFF2-40B4-BE49-F238E27FC236}">
                  <a16:creationId xmlns:a16="http://schemas.microsoft.com/office/drawing/2014/main" id="{55E03ADC-1F2F-4B5B-964E-4F4EA0541B48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Shape 424">
            <a:extLst>
              <a:ext uri="{FF2B5EF4-FFF2-40B4-BE49-F238E27FC236}">
                <a16:creationId xmlns:a16="http://schemas.microsoft.com/office/drawing/2014/main" id="{E1DD8DEA-AA0C-4E85-96B3-31293A12E7D6}"/>
              </a:ext>
            </a:extLst>
          </p:cNvPr>
          <p:cNvGrpSpPr/>
          <p:nvPr userDrawn="1"/>
        </p:nvGrpSpPr>
        <p:grpSpPr>
          <a:xfrm>
            <a:off x="8179797" y="3819343"/>
            <a:ext cx="346104" cy="353231"/>
            <a:chOff x="3955900" y="2984500"/>
            <a:chExt cx="414000" cy="422525"/>
          </a:xfrm>
          <a:solidFill>
            <a:schemeClr val="bg1">
              <a:lumMod val="50000"/>
            </a:schemeClr>
          </a:solidFill>
        </p:grpSpPr>
        <p:sp>
          <p:nvSpPr>
            <p:cNvPr id="170" name="Shape 425">
              <a:extLst>
                <a:ext uri="{FF2B5EF4-FFF2-40B4-BE49-F238E27FC236}">
                  <a16:creationId xmlns:a16="http://schemas.microsoft.com/office/drawing/2014/main" id="{0C31B8FC-86D6-4B4F-BE33-1C47908B591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426">
              <a:extLst>
                <a:ext uri="{FF2B5EF4-FFF2-40B4-BE49-F238E27FC236}">
                  <a16:creationId xmlns:a16="http://schemas.microsoft.com/office/drawing/2014/main" id="{1830866B-747A-405F-B3F6-874EA737718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427">
              <a:extLst>
                <a:ext uri="{FF2B5EF4-FFF2-40B4-BE49-F238E27FC236}">
                  <a16:creationId xmlns:a16="http://schemas.microsoft.com/office/drawing/2014/main" id="{308CB2C6-A923-4621-B44F-189E046EF64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Shape 428">
            <a:extLst>
              <a:ext uri="{FF2B5EF4-FFF2-40B4-BE49-F238E27FC236}">
                <a16:creationId xmlns:a16="http://schemas.microsoft.com/office/drawing/2014/main" id="{0DBEBA11-ADB9-4544-B739-32FF9429874B}"/>
              </a:ext>
            </a:extLst>
          </p:cNvPr>
          <p:cNvSpPr/>
          <p:nvPr userDrawn="1"/>
        </p:nvSpPr>
        <p:spPr>
          <a:xfrm>
            <a:off x="5343810" y="4407484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429">
            <a:extLst>
              <a:ext uri="{FF2B5EF4-FFF2-40B4-BE49-F238E27FC236}">
                <a16:creationId xmlns:a16="http://schemas.microsoft.com/office/drawing/2014/main" id="{F652AB60-6C44-43C5-87BD-A3A3210F9474}"/>
              </a:ext>
            </a:extLst>
          </p:cNvPr>
          <p:cNvSpPr/>
          <p:nvPr userDrawn="1"/>
        </p:nvSpPr>
        <p:spPr>
          <a:xfrm>
            <a:off x="9908858" y="3802071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Shape 430">
            <a:extLst>
              <a:ext uri="{FF2B5EF4-FFF2-40B4-BE49-F238E27FC236}">
                <a16:creationId xmlns:a16="http://schemas.microsoft.com/office/drawing/2014/main" id="{51989C36-BE03-48B0-B7D4-FFCB67838320}"/>
              </a:ext>
            </a:extLst>
          </p:cNvPr>
          <p:cNvGrpSpPr/>
          <p:nvPr userDrawn="1"/>
        </p:nvGrpSpPr>
        <p:grpSpPr>
          <a:xfrm>
            <a:off x="10474742" y="3814222"/>
            <a:ext cx="264427" cy="375719"/>
            <a:chOff x="6701050" y="2978375"/>
            <a:chExt cx="316300" cy="449425"/>
          </a:xfrm>
          <a:solidFill>
            <a:schemeClr val="bg1">
              <a:lumMod val="50000"/>
            </a:schemeClr>
          </a:solidFill>
        </p:grpSpPr>
        <p:sp>
          <p:nvSpPr>
            <p:cNvPr id="176" name="Shape 431">
              <a:extLst>
                <a:ext uri="{FF2B5EF4-FFF2-40B4-BE49-F238E27FC236}">
                  <a16:creationId xmlns:a16="http://schemas.microsoft.com/office/drawing/2014/main" id="{63E4EFB0-0A07-4218-8585-A09A5531E425}"/>
                </a:ext>
              </a:extLst>
            </p:cNvPr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432">
              <a:extLst>
                <a:ext uri="{FF2B5EF4-FFF2-40B4-BE49-F238E27FC236}">
                  <a16:creationId xmlns:a16="http://schemas.microsoft.com/office/drawing/2014/main" id="{DBED96F4-1194-431C-9600-9C25280FBBD5}"/>
                </a:ext>
              </a:extLst>
            </p:cNvPr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Shape 433">
            <a:extLst>
              <a:ext uri="{FF2B5EF4-FFF2-40B4-BE49-F238E27FC236}">
                <a16:creationId xmlns:a16="http://schemas.microsoft.com/office/drawing/2014/main" id="{040A3850-62A3-4ECF-98E4-0F531D4A6D88}"/>
              </a:ext>
            </a:extLst>
          </p:cNvPr>
          <p:cNvGrpSpPr/>
          <p:nvPr userDrawn="1"/>
        </p:nvGrpSpPr>
        <p:grpSpPr>
          <a:xfrm>
            <a:off x="5910370" y="4432883"/>
            <a:ext cx="376743" cy="253204"/>
            <a:chOff x="1241275" y="3718400"/>
            <a:chExt cx="450650" cy="302875"/>
          </a:xfrm>
          <a:solidFill>
            <a:schemeClr val="bg1">
              <a:lumMod val="50000"/>
            </a:schemeClr>
          </a:solidFill>
        </p:grpSpPr>
        <p:sp>
          <p:nvSpPr>
            <p:cNvPr id="179" name="Shape 434">
              <a:extLst>
                <a:ext uri="{FF2B5EF4-FFF2-40B4-BE49-F238E27FC236}">
                  <a16:creationId xmlns:a16="http://schemas.microsoft.com/office/drawing/2014/main" id="{849B60BD-96C0-4350-8137-9F80469669CD}"/>
                </a:ext>
              </a:extLst>
            </p:cNvPr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435">
              <a:extLst>
                <a:ext uri="{FF2B5EF4-FFF2-40B4-BE49-F238E27FC236}">
                  <a16:creationId xmlns:a16="http://schemas.microsoft.com/office/drawing/2014/main" id="{64BA8215-58CB-4E4A-BFBF-4494142F9DD9}"/>
                </a:ext>
              </a:extLst>
            </p:cNvPr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436">
              <a:extLst>
                <a:ext uri="{FF2B5EF4-FFF2-40B4-BE49-F238E27FC236}">
                  <a16:creationId xmlns:a16="http://schemas.microsoft.com/office/drawing/2014/main" id="{7F6CE63D-C262-4FE4-AB7A-7361A809A2A6}"/>
                </a:ext>
              </a:extLst>
            </p:cNvPr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437">
              <a:extLst>
                <a:ext uri="{FF2B5EF4-FFF2-40B4-BE49-F238E27FC236}">
                  <a16:creationId xmlns:a16="http://schemas.microsoft.com/office/drawing/2014/main" id="{04282B9E-3F59-4422-B8EC-29FA4851A594}"/>
                </a:ext>
              </a:extLst>
            </p:cNvPr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Shape 438">
            <a:extLst>
              <a:ext uri="{FF2B5EF4-FFF2-40B4-BE49-F238E27FC236}">
                <a16:creationId xmlns:a16="http://schemas.microsoft.com/office/drawing/2014/main" id="{E566DEF6-C739-4E33-93F7-8117CCE15B72}"/>
              </a:ext>
            </a:extLst>
          </p:cNvPr>
          <p:cNvGrpSpPr/>
          <p:nvPr userDrawn="1"/>
        </p:nvGrpSpPr>
        <p:grpSpPr>
          <a:xfrm>
            <a:off x="6479017" y="4413488"/>
            <a:ext cx="366502" cy="292496"/>
            <a:chOff x="1921475" y="3695200"/>
            <a:chExt cx="438400" cy="349875"/>
          </a:xfrm>
          <a:solidFill>
            <a:schemeClr val="bg1">
              <a:lumMod val="50000"/>
            </a:schemeClr>
          </a:solidFill>
        </p:grpSpPr>
        <p:sp>
          <p:nvSpPr>
            <p:cNvPr id="184" name="Shape 439">
              <a:extLst>
                <a:ext uri="{FF2B5EF4-FFF2-40B4-BE49-F238E27FC236}">
                  <a16:creationId xmlns:a16="http://schemas.microsoft.com/office/drawing/2014/main" id="{CB4DEC77-9C9F-4D6F-AD46-28A420420E2E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440">
              <a:extLst>
                <a:ext uri="{FF2B5EF4-FFF2-40B4-BE49-F238E27FC236}">
                  <a16:creationId xmlns:a16="http://schemas.microsoft.com/office/drawing/2014/main" id="{50DE9007-ECCE-4D9F-BC61-07C166D6CC7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441">
              <a:extLst>
                <a:ext uri="{FF2B5EF4-FFF2-40B4-BE49-F238E27FC236}">
                  <a16:creationId xmlns:a16="http://schemas.microsoft.com/office/drawing/2014/main" id="{A75845AA-1196-4985-AE4E-E3F8D223EA00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Shape 442">
            <a:extLst>
              <a:ext uri="{FF2B5EF4-FFF2-40B4-BE49-F238E27FC236}">
                <a16:creationId xmlns:a16="http://schemas.microsoft.com/office/drawing/2014/main" id="{5E258978-5EC0-4EFE-8648-C2F7F910F05D}"/>
              </a:ext>
            </a:extLst>
          </p:cNvPr>
          <p:cNvGrpSpPr/>
          <p:nvPr userDrawn="1"/>
        </p:nvGrpSpPr>
        <p:grpSpPr>
          <a:xfrm>
            <a:off x="7046118" y="4408890"/>
            <a:ext cx="359355" cy="301190"/>
            <a:chOff x="2599825" y="3689700"/>
            <a:chExt cx="429850" cy="360275"/>
          </a:xfrm>
          <a:solidFill>
            <a:schemeClr val="bg1">
              <a:lumMod val="50000"/>
            </a:schemeClr>
          </a:solidFill>
        </p:grpSpPr>
        <p:sp>
          <p:nvSpPr>
            <p:cNvPr id="188" name="Shape 443">
              <a:extLst>
                <a:ext uri="{FF2B5EF4-FFF2-40B4-BE49-F238E27FC236}">
                  <a16:creationId xmlns:a16="http://schemas.microsoft.com/office/drawing/2014/main" id="{F04865EE-02AF-457A-A487-53DF0245E1CC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444">
              <a:extLst>
                <a:ext uri="{FF2B5EF4-FFF2-40B4-BE49-F238E27FC236}">
                  <a16:creationId xmlns:a16="http://schemas.microsoft.com/office/drawing/2014/main" id="{B80E3048-D7E4-466D-8F1D-0E8EDC9FCDD6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Shape 445">
            <a:extLst>
              <a:ext uri="{FF2B5EF4-FFF2-40B4-BE49-F238E27FC236}">
                <a16:creationId xmlns:a16="http://schemas.microsoft.com/office/drawing/2014/main" id="{8DDFA2D4-A3A2-4F4C-A9BC-AABA6AC01F88}"/>
              </a:ext>
            </a:extLst>
          </p:cNvPr>
          <p:cNvGrpSpPr/>
          <p:nvPr userDrawn="1"/>
        </p:nvGrpSpPr>
        <p:grpSpPr>
          <a:xfrm>
            <a:off x="7626992" y="4377749"/>
            <a:ext cx="324661" cy="338956"/>
            <a:chOff x="3294650" y="3652450"/>
            <a:chExt cx="388350" cy="405450"/>
          </a:xfrm>
          <a:solidFill>
            <a:schemeClr val="bg1">
              <a:lumMod val="50000"/>
            </a:schemeClr>
          </a:solidFill>
        </p:grpSpPr>
        <p:sp>
          <p:nvSpPr>
            <p:cNvPr id="191" name="Shape 446">
              <a:extLst>
                <a:ext uri="{FF2B5EF4-FFF2-40B4-BE49-F238E27FC236}">
                  <a16:creationId xmlns:a16="http://schemas.microsoft.com/office/drawing/2014/main" id="{EDD7052E-475F-418C-A2A9-33E91584A39B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447">
              <a:extLst>
                <a:ext uri="{FF2B5EF4-FFF2-40B4-BE49-F238E27FC236}">
                  <a16:creationId xmlns:a16="http://schemas.microsoft.com/office/drawing/2014/main" id="{32380C5E-68BC-4B2B-9387-767B350C0299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448">
              <a:extLst>
                <a:ext uri="{FF2B5EF4-FFF2-40B4-BE49-F238E27FC236}">
                  <a16:creationId xmlns:a16="http://schemas.microsoft.com/office/drawing/2014/main" id="{3238F05D-F2FD-44D4-816D-7C9229C15BF6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Shape 449">
            <a:extLst>
              <a:ext uri="{FF2B5EF4-FFF2-40B4-BE49-F238E27FC236}">
                <a16:creationId xmlns:a16="http://schemas.microsoft.com/office/drawing/2014/main" id="{6400BF03-0FB0-4384-8A5B-00E7A11ACCD1}"/>
              </a:ext>
            </a:extLst>
          </p:cNvPr>
          <p:cNvGrpSpPr/>
          <p:nvPr userDrawn="1"/>
        </p:nvGrpSpPr>
        <p:grpSpPr>
          <a:xfrm>
            <a:off x="8163474" y="4420636"/>
            <a:ext cx="378750" cy="277698"/>
            <a:chOff x="3936375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195" name="Shape 450">
              <a:extLst>
                <a:ext uri="{FF2B5EF4-FFF2-40B4-BE49-F238E27FC236}">
                  <a16:creationId xmlns:a16="http://schemas.microsoft.com/office/drawing/2014/main" id="{AE9DB444-B93E-4503-A796-A25F60C6E2C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451">
              <a:extLst>
                <a:ext uri="{FF2B5EF4-FFF2-40B4-BE49-F238E27FC236}">
                  <a16:creationId xmlns:a16="http://schemas.microsoft.com/office/drawing/2014/main" id="{7DD26B4B-4545-4C91-BCF7-CF3254FCBE7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452">
              <a:extLst>
                <a:ext uri="{FF2B5EF4-FFF2-40B4-BE49-F238E27FC236}">
                  <a16:creationId xmlns:a16="http://schemas.microsoft.com/office/drawing/2014/main" id="{2C282C0C-F298-406C-8E80-B9520B59AF96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453">
              <a:extLst>
                <a:ext uri="{FF2B5EF4-FFF2-40B4-BE49-F238E27FC236}">
                  <a16:creationId xmlns:a16="http://schemas.microsoft.com/office/drawing/2014/main" id="{A1AB1169-78B2-4506-AD8B-D92DE8EC65A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454">
              <a:extLst>
                <a:ext uri="{FF2B5EF4-FFF2-40B4-BE49-F238E27FC236}">
                  <a16:creationId xmlns:a16="http://schemas.microsoft.com/office/drawing/2014/main" id="{816B73B3-CC9B-43B8-8234-47F88B5EDCE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Shape 455">
            <a:extLst>
              <a:ext uri="{FF2B5EF4-FFF2-40B4-BE49-F238E27FC236}">
                <a16:creationId xmlns:a16="http://schemas.microsoft.com/office/drawing/2014/main" id="{C93B9DED-2985-4F27-A6CD-1758A3541E06}"/>
              </a:ext>
            </a:extLst>
          </p:cNvPr>
          <p:cNvGrpSpPr/>
          <p:nvPr userDrawn="1"/>
        </p:nvGrpSpPr>
        <p:grpSpPr>
          <a:xfrm>
            <a:off x="8727000" y="4420636"/>
            <a:ext cx="378750" cy="277698"/>
            <a:chOff x="4610450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201" name="Shape 456">
              <a:extLst>
                <a:ext uri="{FF2B5EF4-FFF2-40B4-BE49-F238E27FC236}">
                  <a16:creationId xmlns:a16="http://schemas.microsoft.com/office/drawing/2014/main" id="{3D80BC48-26AA-404B-AE99-B261A7B1771A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457">
              <a:extLst>
                <a:ext uri="{FF2B5EF4-FFF2-40B4-BE49-F238E27FC236}">
                  <a16:creationId xmlns:a16="http://schemas.microsoft.com/office/drawing/2014/main" id="{64A67962-13E4-4A51-8AB2-C110A7229EF2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Shape 458">
            <a:extLst>
              <a:ext uri="{FF2B5EF4-FFF2-40B4-BE49-F238E27FC236}">
                <a16:creationId xmlns:a16="http://schemas.microsoft.com/office/drawing/2014/main" id="{E1989507-8147-4ED4-908C-E6A4524BAE81}"/>
              </a:ext>
            </a:extLst>
          </p:cNvPr>
          <p:cNvGrpSpPr/>
          <p:nvPr userDrawn="1"/>
        </p:nvGrpSpPr>
        <p:grpSpPr>
          <a:xfrm>
            <a:off x="9303799" y="4392567"/>
            <a:ext cx="352207" cy="333836"/>
            <a:chOff x="5300400" y="3670175"/>
            <a:chExt cx="421300" cy="399325"/>
          </a:xfrm>
          <a:solidFill>
            <a:schemeClr val="bg1">
              <a:lumMod val="50000"/>
            </a:schemeClr>
          </a:solidFill>
        </p:grpSpPr>
        <p:sp>
          <p:nvSpPr>
            <p:cNvPr id="204" name="Shape 459">
              <a:extLst>
                <a:ext uri="{FF2B5EF4-FFF2-40B4-BE49-F238E27FC236}">
                  <a16:creationId xmlns:a16="http://schemas.microsoft.com/office/drawing/2014/main" id="{C52EE33C-938B-4979-AB10-6A29061AEA3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460">
              <a:extLst>
                <a:ext uri="{FF2B5EF4-FFF2-40B4-BE49-F238E27FC236}">
                  <a16:creationId xmlns:a16="http://schemas.microsoft.com/office/drawing/2014/main" id="{1C2C00A0-C264-4CD1-9886-883FAF6E7939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461">
              <a:extLst>
                <a:ext uri="{FF2B5EF4-FFF2-40B4-BE49-F238E27FC236}">
                  <a16:creationId xmlns:a16="http://schemas.microsoft.com/office/drawing/2014/main" id="{6FCFF8A9-67FC-449E-B116-0D6B501686BB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462">
              <a:extLst>
                <a:ext uri="{FF2B5EF4-FFF2-40B4-BE49-F238E27FC236}">
                  <a16:creationId xmlns:a16="http://schemas.microsoft.com/office/drawing/2014/main" id="{A7C80317-6FF9-4943-BDA1-BB387E5305D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463">
              <a:extLst>
                <a:ext uri="{FF2B5EF4-FFF2-40B4-BE49-F238E27FC236}">
                  <a16:creationId xmlns:a16="http://schemas.microsoft.com/office/drawing/2014/main" id="{482AF379-CBD6-42CA-B278-B53600361277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464">
            <a:extLst>
              <a:ext uri="{FF2B5EF4-FFF2-40B4-BE49-F238E27FC236}">
                <a16:creationId xmlns:a16="http://schemas.microsoft.com/office/drawing/2014/main" id="{F6043AFE-C379-4B37-B3A0-8B73FFCE7832}"/>
              </a:ext>
            </a:extLst>
          </p:cNvPr>
          <p:cNvSpPr/>
          <p:nvPr userDrawn="1"/>
        </p:nvSpPr>
        <p:spPr>
          <a:xfrm>
            <a:off x="9847598" y="4363592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Shape 465">
            <a:extLst>
              <a:ext uri="{FF2B5EF4-FFF2-40B4-BE49-F238E27FC236}">
                <a16:creationId xmlns:a16="http://schemas.microsoft.com/office/drawing/2014/main" id="{3FE515BD-2E03-45BD-AECC-85C5F96D0F06}"/>
              </a:ext>
            </a:extLst>
          </p:cNvPr>
          <p:cNvGrpSpPr/>
          <p:nvPr userDrawn="1"/>
        </p:nvGrpSpPr>
        <p:grpSpPr>
          <a:xfrm>
            <a:off x="10435952" y="4388470"/>
            <a:ext cx="342008" cy="342029"/>
            <a:chOff x="6654650" y="3665275"/>
            <a:chExt cx="409100" cy="409125"/>
          </a:xfrm>
          <a:solidFill>
            <a:schemeClr val="bg1">
              <a:lumMod val="50000"/>
            </a:schemeClr>
          </a:solidFill>
        </p:grpSpPr>
        <p:sp>
          <p:nvSpPr>
            <p:cNvPr id="211" name="Shape 466">
              <a:extLst>
                <a:ext uri="{FF2B5EF4-FFF2-40B4-BE49-F238E27FC236}">
                  <a16:creationId xmlns:a16="http://schemas.microsoft.com/office/drawing/2014/main" id="{208A1BA1-8086-4A00-B5FA-E11E0F587FC0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467">
              <a:extLst>
                <a:ext uri="{FF2B5EF4-FFF2-40B4-BE49-F238E27FC236}">
                  <a16:creationId xmlns:a16="http://schemas.microsoft.com/office/drawing/2014/main" id="{4D223F59-136C-433B-95AD-7DF5F6D6D76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Shape 468">
            <a:extLst>
              <a:ext uri="{FF2B5EF4-FFF2-40B4-BE49-F238E27FC236}">
                <a16:creationId xmlns:a16="http://schemas.microsoft.com/office/drawing/2014/main" id="{699C9071-630C-4656-826F-5ECF792DD343}"/>
              </a:ext>
            </a:extLst>
          </p:cNvPr>
          <p:cNvGrpSpPr/>
          <p:nvPr userDrawn="1"/>
        </p:nvGrpSpPr>
        <p:grpSpPr>
          <a:xfrm>
            <a:off x="5349916" y="4937702"/>
            <a:ext cx="370599" cy="370620"/>
            <a:chOff x="570875" y="4322250"/>
            <a:chExt cx="443300" cy="443325"/>
          </a:xfrm>
          <a:solidFill>
            <a:schemeClr val="bg1">
              <a:lumMod val="50000"/>
            </a:schemeClr>
          </a:solidFill>
        </p:grpSpPr>
        <p:sp>
          <p:nvSpPr>
            <p:cNvPr id="214" name="Shape 469">
              <a:extLst>
                <a:ext uri="{FF2B5EF4-FFF2-40B4-BE49-F238E27FC236}">
                  <a16:creationId xmlns:a16="http://schemas.microsoft.com/office/drawing/2014/main" id="{BF88A48B-7F5A-44B9-84F7-9F2A09ACC3D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470">
              <a:extLst>
                <a:ext uri="{FF2B5EF4-FFF2-40B4-BE49-F238E27FC236}">
                  <a16:creationId xmlns:a16="http://schemas.microsoft.com/office/drawing/2014/main" id="{A5720671-6624-4163-AF4B-07A253CDDBD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471">
              <a:extLst>
                <a:ext uri="{FF2B5EF4-FFF2-40B4-BE49-F238E27FC236}">
                  <a16:creationId xmlns:a16="http://schemas.microsoft.com/office/drawing/2014/main" id="{8D9D28FC-EDBF-4376-BC7E-B6C92421EE5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472">
              <a:extLst>
                <a:ext uri="{FF2B5EF4-FFF2-40B4-BE49-F238E27FC236}">
                  <a16:creationId xmlns:a16="http://schemas.microsoft.com/office/drawing/2014/main" id="{A66486FD-8B76-471B-8487-433717E7E29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Shape 473">
            <a:extLst>
              <a:ext uri="{FF2B5EF4-FFF2-40B4-BE49-F238E27FC236}">
                <a16:creationId xmlns:a16="http://schemas.microsoft.com/office/drawing/2014/main" id="{97EF8E3C-3A39-4906-A80B-99FF80EFCF41}"/>
              </a:ext>
            </a:extLst>
          </p:cNvPr>
          <p:cNvSpPr/>
          <p:nvPr userDrawn="1"/>
        </p:nvSpPr>
        <p:spPr>
          <a:xfrm>
            <a:off x="5898162" y="5009824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Shape 474">
            <a:extLst>
              <a:ext uri="{FF2B5EF4-FFF2-40B4-BE49-F238E27FC236}">
                <a16:creationId xmlns:a16="http://schemas.microsoft.com/office/drawing/2014/main" id="{4086CDD1-EC3A-482C-A393-CB294108F577}"/>
              </a:ext>
            </a:extLst>
          </p:cNvPr>
          <p:cNvGrpSpPr/>
          <p:nvPr userDrawn="1"/>
        </p:nvGrpSpPr>
        <p:grpSpPr>
          <a:xfrm>
            <a:off x="6527505" y="4910155"/>
            <a:ext cx="269526" cy="425712"/>
            <a:chOff x="1979475" y="4289300"/>
            <a:chExt cx="322400" cy="509225"/>
          </a:xfrm>
          <a:solidFill>
            <a:schemeClr val="bg1">
              <a:lumMod val="50000"/>
            </a:schemeClr>
          </a:solidFill>
        </p:grpSpPr>
        <p:sp>
          <p:nvSpPr>
            <p:cNvPr id="220" name="Shape 475">
              <a:extLst>
                <a:ext uri="{FF2B5EF4-FFF2-40B4-BE49-F238E27FC236}">
                  <a16:creationId xmlns:a16="http://schemas.microsoft.com/office/drawing/2014/main" id="{A11A2474-7B0B-49DB-AB87-1B6501616E8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476">
              <a:extLst>
                <a:ext uri="{FF2B5EF4-FFF2-40B4-BE49-F238E27FC236}">
                  <a16:creationId xmlns:a16="http://schemas.microsoft.com/office/drawing/2014/main" id="{FEDACD98-0577-4858-AFAB-43F6F1637B4A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477">
              <a:extLst>
                <a:ext uri="{FF2B5EF4-FFF2-40B4-BE49-F238E27FC236}">
                  <a16:creationId xmlns:a16="http://schemas.microsoft.com/office/drawing/2014/main" id="{CD8D267F-1C65-4F69-A0FA-C8E297E2F8DA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Shape 478">
            <a:extLst>
              <a:ext uri="{FF2B5EF4-FFF2-40B4-BE49-F238E27FC236}">
                <a16:creationId xmlns:a16="http://schemas.microsoft.com/office/drawing/2014/main" id="{C8F8CD16-C794-4D2C-B562-2711AB0180C0}"/>
              </a:ext>
            </a:extLst>
          </p:cNvPr>
          <p:cNvGrpSpPr/>
          <p:nvPr userDrawn="1"/>
        </p:nvGrpSpPr>
        <p:grpSpPr>
          <a:xfrm>
            <a:off x="7067039" y="4915757"/>
            <a:ext cx="318014" cy="414510"/>
            <a:chOff x="2624850" y="4296000"/>
            <a:chExt cx="380400" cy="495825"/>
          </a:xfrm>
          <a:solidFill>
            <a:schemeClr val="bg1">
              <a:lumMod val="50000"/>
            </a:schemeClr>
          </a:solidFill>
        </p:grpSpPr>
        <p:sp>
          <p:nvSpPr>
            <p:cNvPr id="224" name="Shape 479">
              <a:extLst>
                <a:ext uri="{FF2B5EF4-FFF2-40B4-BE49-F238E27FC236}">
                  <a16:creationId xmlns:a16="http://schemas.microsoft.com/office/drawing/2014/main" id="{940011A7-A689-4835-B9E4-F27AA5D405D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480">
              <a:extLst>
                <a:ext uri="{FF2B5EF4-FFF2-40B4-BE49-F238E27FC236}">
                  <a16:creationId xmlns:a16="http://schemas.microsoft.com/office/drawing/2014/main" id="{667AA7FD-C47F-4709-87B4-A9D255F56C50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481">
              <a:extLst>
                <a:ext uri="{FF2B5EF4-FFF2-40B4-BE49-F238E27FC236}">
                  <a16:creationId xmlns:a16="http://schemas.microsoft.com/office/drawing/2014/main" id="{BAE013B5-3989-4234-9D99-FF350F7153EE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Shape 482">
            <a:extLst>
              <a:ext uri="{FF2B5EF4-FFF2-40B4-BE49-F238E27FC236}">
                <a16:creationId xmlns:a16="http://schemas.microsoft.com/office/drawing/2014/main" id="{581B565A-E718-4C2B-AC6C-FA26D481FB68}"/>
              </a:ext>
            </a:extLst>
          </p:cNvPr>
          <p:cNvSpPr/>
          <p:nvPr userDrawn="1"/>
        </p:nvSpPr>
        <p:spPr>
          <a:xfrm>
            <a:off x="8182996" y="4953162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483">
            <a:extLst>
              <a:ext uri="{FF2B5EF4-FFF2-40B4-BE49-F238E27FC236}">
                <a16:creationId xmlns:a16="http://schemas.microsoft.com/office/drawing/2014/main" id="{69D4278E-795C-4B5F-8A14-4878585E1CBE}"/>
              </a:ext>
            </a:extLst>
          </p:cNvPr>
          <p:cNvSpPr/>
          <p:nvPr userDrawn="1"/>
        </p:nvSpPr>
        <p:spPr>
          <a:xfrm>
            <a:off x="7619447" y="4974606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484">
            <a:extLst>
              <a:ext uri="{FF2B5EF4-FFF2-40B4-BE49-F238E27FC236}">
                <a16:creationId xmlns:a16="http://schemas.microsoft.com/office/drawing/2014/main" id="{9ACA501C-16CD-468D-ACD1-169D8E0A26A3}"/>
              </a:ext>
            </a:extLst>
          </p:cNvPr>
          <p:cNvSpPr/>
          <p:nvPr userDrawn="1"/>
        </p:nvSpPr>
        <p:spPr>
          <a:xfrm>
            <a:off x="8744997" y="4951636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Shape 485">
            <a:extLst>
              <a:ext uri="{FF2B5EF4-FFF2-40B4-BE49-F238E27FC236}">
                <a16:creationId xmlns:a16="http://schemas.microsoft.com/office/drawing/2014/main" id="{DFBFDFC5-3B09-4027-8B6B-2C8F1D588F14}"/>
              </a:ext>
            </a:extLst>
          </p:cNvPr>
          <p:cNvGrpSpPr/>
          <p:nvPr userDrawn="1"/>
        </p:nvGrpSpPr>
        <p:grpSpPr>
          <a:xfrm>
            <a:off x="9283379" y="4956595"/>
            <a:ext cx="393045" cy="332833"/>
            <a:chOff x="5275975" y="4344850"/>
            <a:chExt cx="470150" cy="398125"/>
          </a:xfrm>
          <a:solidFill>
            <a:schemeClr val="bg1">
              <a:lumMod val="50000"/>
            </a:schemeClr>
          </a:solidFill>
        </p:grpSpPr>
        <p:sp>
          <p:nvSpPr>
            <p:cNvPr id="231" name="Shape 486">
              <a:extLst>
                <a:ext uri="{FF2B5EF4-FFF2-40B4-BE49-F238E27FC236}">
                  <a16:creationId xmlns:a16="http://schemas.microsoft.com/office/drawing/2014/main" id="{1218D172-BD88-4137-B93D-440BCE58EFD4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487">
              <a:extLst>
                <a:ext uri="{FF2B5EF4-FFF2-40B4-BE49-F238E27FC236}">
                  <a16:creationId xmlns:a16="http://schemas.microsoft.com/office/drawing/2014/main" id="{C92E61FD-07A4-4578-B221-A918C980D5B3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488">
              <a:extLst>
                <a:ext uri="{FF2B5EF4-FFF2-40B4-BE49-F238E27FC236}">
                  <a16:creationId xmlns:a16="http://schemas.microsoft.com/office/drawing/2014/main" id="{9EC3DEC0-4817-40D0-81B9-3594CFCC0832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Shape 489">
            <a:extLst>
              <a:ext uri="{FF2B5EF4-FFF2-40B4-BE49-F238E27FC236}">
                <a16:creationId xmlns:a16="http://schemas.microsoft.com/office/drawing/2014/main" id="{DC63A8A0-7183-42BD-BEB1-CC2AF8629D7A}"/>
              </a:ext>
            </a:extLst>
          </p:cNvPr>
          <p:cNvSpPr/>
          <p:nvPr userDrawn="1"/>
        </p:nvSpPr>
        <p:spPr>
          <a:xfrm>
            <a:off x="9866994" y="4946537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Shape 490">
            <a:extLst>
              <a:ext uri="{FF2B5EF4-FFF2-40B4-BE49-F238E27FC236}">
                <a16:creationId xmlns:a16="http://schemas.microsoft.com/office/drawing/2014/main" id="{EE139547-317C-45A2-8474-4486658BB103}"/>
              </a:ext>
            </a:extLst>
          </p:cNvPr>
          <p:cNvGrpSpPr/>
          <p:nvPr userDrawn="1"/>
        </p:nvGrpSpPr>
        <p:grpSpPr>
          <a:xfrm>
            <a:off x="10425732" y="4929551"/>
            <a:ext cx="362448" cy="386922"/>
            <a:chOff x="6642425" y="4312500"/>
            <a:chExt cx="433550" cy="462825"/>
          </a:xfrm>
          <a:solidFill>
            <a:schemeClr val="bg1">
              <a:lumMod val="50000"/>
            </a:schemeClr>
          </a:solidFill>
        </p:grpSpPr>
        <p:sp>
          <p:nvSpPr>
            <p:cNvPr id="236" name="Shape 491">
              <a:extLst>
                <a:ext uri="{FF2B5EF4-FFF2-40B4-BE49-F238E27FC236}">
                  <a16:creationId xmlns:a16="http://schemas.microsoft.com/office/drawing/2014/main" id="{1538F42D-E2C8-4225-9241-7C443D61F21C}"/>
                </a:ext>
              </a:extLst>
            </p:cNvPr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492">
              <a:extLst>
                <a:ext uri="{FF2B5EF4-FFF2-40B4-BE49-F238E27FC236}">
                  <a16:creationId xmlns:a16="http://schemas.microsoft.com/office/drawing/2014/main" id="{AFF10280-FE41-4AD6-AE1B-1A92FDCC2214}"/>
                </a:ext>
              </a:extLst>
            </p:cNvPr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493">
              <a:extLst>
                <a:ext uri="{FF2B5EF4-FFF2-40B4-BE49-F238E27FC236}">
                  <a16:creationId xmlns:a16="http://schemas.microsoft.com/office/drawing/2014/main" id="{D0435815-F593-48DD-8866-390E5BDEB5C4}"/>
                </a:ext>
              </a:extLst>
            </p:cNvPr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Shape 494">
            <a:extLst>
              <a:ext uri="{FF2B5EF4-FFF2-40B4-BE49-F238E27FC236}">
                <a16:creationId xmlns:a16="http://schemas.microsoft.com/office/drawing/2014/main" id="{CE491010-0091-4B98-AB57-8F893E02DDB8}"/>
              </a:ext>
            </a:extLst>
          </p:cNvPr>
          <p:cNvSpPr/>
          <p:nvPr userDrawn="1"/>
        </p:nvSpPr>
        <p:spPr>
          <a:xfrm>
            <a:off x="5302468" y="5549378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Shape 495">
            <a:extLst>
              <a:ext uri="{FF2B5EF4-FFF2-40B4-BE49-F238E27FC236}">
                <a16:creationId xmlns:a16="http://schemas.microsoft.com/office/drawing/2014/main" id="{81C59463-CB00-4472-827B-4E49B0E9EC31}"/>
              </a:ext>
            </a:extLst>
          </p:cNvPr>
          <p:cNvGrpSpPr/>
          <p:nvPr userDrawn="1"/>
        </p:nvGrpSpPr>
        <p:grpSpPr>
          <a:xfrm>
            <a:off x="5912920" y="5503799"/>
            <a:ext cx="371623" cy="365499"/>
            <a:chOff x="1244325" y="4999400"/>
            <a:chExt cx="444525" cy="437200"/>
          </a:xfrm>
          <a:solidFill>
            <a:schemeClr val="bg1">
              <a:lumMod val="50000"/>
            </a:schemeClr>
          </a:solidFill>
        </p:grpSpPr>
        <p:sp>
          <p:nvSpPr>
            <p:cNvPr id="241" name="Shape 496">
              <a:extLst>
                <a:ext uri="{FF2B5EF4-FFF2-40B4-BE49-F238E27FC236}">
                  <a16:creationId xmlns:a16="http://schemas.microsoft.com/office/drawing/2014/main" id="{9C05C508-0C91-4683-ADDB-D3376F14405B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497">
              <a:extLst>
                <a:ext uri="{FF2B5EF4-FFF2-40B4-BE49-F238E27FC236}">
                  <a16:creationId xmlns:a16="http://schemas.microsoft.com/office/drawing/2014/main" id="{859D0CC9-A9B1-4EA3-A31C-2F86C2946C3C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498">
              <a:extLst>
                <a:ext uri="{FF2B5EF4-FFF2-40B4-BE49-F238E27FC236}">
                  <a16:creationId xmlns:a16="http://schemas.microsoft.com/office/drawing/2014/main" id="{6E231807-0C60-4BEA-976E-15A9DA5BC83C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499">
              <a:extLst>
                <a:ext uri="{FF2B5EF4-FFF2-40B4-BE49-F238E27FC236}">
                  <a16:creationId xmlns:a16="http://schemas.microsoft.com/office/drawing/2014/main" id="{06CD6A58-BAB3-44B6-B353-01976CA6A4BF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500">
              <a:extLst>
                <a:ext uri="{FF2B5EF4-FFF2-40B4-BE49-F238E27FC236}">
                  <a16:creationId xmlns:a16="http://schemas.microsoft.com/office/drawing/2014/main" id="{78C0125E-258C-436E-AD07-7E334C6BD09E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Shape 501">
            <a:extLst>
              <a:ext uri="{FF2B5EF4-FFF2-40B4-BE49-F238E27FC236}">
                <a16:creationId xmlns:a16="http://schemas.microsoft.com/office/drawing/2014/main" id="{29E5B842-D744-43C8-8533-66C924DC8F7C}"/>
              </a:ext>
            </a:extLst>
          </p:cNvPr>
          <p:cNvGrpSpPr/>
          <p:nvPr userDrawn="1"/>
        </p:nvGrpSpPr>
        <p:grpSpPr>
          <a:xfrm>
            <a:off x="6509636" y="5492053"/>
            <a:ext cx="305265" cy="388970"/>
            <a:chOff x="1958100" y="4985350"/>
            <a:chExt cx="365150" cy="465275"/>
          </a:xfrm>
          <a:solidFill>
            <a:schemeClr val="bg1">
              <a:lumMod val="50000"/>
            </a:schemeClr>
          </a:solidFill>
        </p:grpSpPr>
        <p:sp>
          <p:nvSpPr>
            <p:cNvPr id="247" name="Shape 502">
              <a:extLst>
                <a:ext uri="{FF2B5EF4-FFF2-40B4-BE49-F238E27FC236}">
                  <a16:creationId xmlns:a16="http://schemas.microsoft.com/office/drawing/2014/main" id="{92998B22-413C-48F7-BDB8-2AC294865062}"/>
                </a:ext>
              </a:extLst>
            </p:cNvPr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503">
              <a:extLst>
                <a:ext uri="{FF2B5EF4-FFF2-40B4-BE49-F238E27FC236}">
                  <a16:creationId xmlns:a16="http://schemas.microsoft.com/office/drawing/2014/main" id="{A97F75EA-7B0E-4E25-9EDE-B58D9112E93D}"/>
                </a:ext>
              </a:extLst>
            </p:cNvPr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504">
              <a:extLst>
                <a:ext uri="{FF2B5EF4-FFF2-40B4-BE49-F238E27FC236}">
                  <a16:creationId xmlns:a16="http://schemas.microsoft.com/office/drawing/2014/main" id="{2291EDF7-98FA-4F0C-AF6E-7ECABADB619B}"/>
                </a:ext>
              </a:extLst>
            </p:cNvPr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Shape 505">
            <a:extLst>
              <a:ext uri="{FF2B5EF4-FFF2-40B4-BE49-F238E27FC236}">
                <a16:creationId xmlns:a16="http://schemas.microsoft.com/office/drawing/2014/main" id="{9C9F01EE-107C-4410-B033-AEC655082B31}"/>
              </a:ext>
            </a:extLst>
          </p:cNvPr>
          <p:cNvGrpSpPr/>
          <p:nvPr userDrawn="1"/>
        </p:nvGrpSpPr>
        <p:grpSpPr>
          <a:xfrm>
            <a:off x="7050695" y="5506850"/>
            <a:ext cx="350200" cy="359877"/>
            <a:chOff x="2605300" y="5003050"/>
            <a:chExt cx="418900" cy="430475"/>
          </a:xfrm>
          <a:solidFill>
            <a:schemeClr val="bg1">
              <a:lumMod val="50000"/>
            </a:schemeClr>
          </a:solidFill>
        </p:grpSpPr>
        <p:sp>
          <p:nvSpPr>
            <p:cNvPr id="251" name="Shape 506">
              <a:extLst>
                <a:ext uri="{FF2B5EF4-FFF2-40B4-BE49-F238E27FC236}">
                  <a16:creationId xmlns:a16="http://schemas.microsoft.com/office/drawing/2014/main" id="{BCAF1401-8862-4CD9-B288-0FD72C4F9D71}"/>
                </a:ext>
              </a:extLst>
            </p:cNvPr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507">
              <a:extLst>
                <a:ext uri="{FF2B5EF4-FFF2-40B4-BE49-F238E27FC236}">
                  <a16:creationId xmlns:a16="http://schemas.microsoft.com/office/drawing/2014/main" id="{0ED04734-10C8-4675-A141-996203AA4DF5}"/>
                </a:ext>
              </a:extLst>
            </p:cNvPr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508">
              <a:extLst>
                <a:ext uri="{FF2B5EF4-FFF2-40B4-BE49-F238E27FC236}">
                  <a16:creationId xmlns:a16="http://schemas.microsoft.com/office/drawing/2014/main" id="{C017906A-85D7-4264-9215-785F55F65F69}"/>
                </a:ext>
              </a:extLst>
            </p:cNvPr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Shape 509">
            <a:extLst>
              <a:ext uri="{FF2B5EF4-FFF2-40B4-BE49-F238E27FC236}">
                <a16:creationId xmlns:a16="http://schemas.microsoft.com/office/drawing/2014/main" id="{4A943882-9438-4439-BFBE-BEBABCA282C2}"/>
              </a:ext>
            </a:extLst>
          </p:cNvPr>
          <p:cNvGrpSpPr/>
          <p:nvPr userDrawn="1"/>
        </p:nvGrpSpPr>
        <p:grpSpPr>
          <a:xfrm>
            <a:off x="7580029" y="5514521"/>
            <a:ext cx="418585" cy="344056"/>
            <a:chOff x="3238475" y="5012225"/>
            <a:chExt cx="500700" cy="411550"/>
          </a:xfrm>
          <a:solidFill>
            <a:schemeClr val="bg1">
              <a:lumMod val="50000"/>
            </a:schemeClr>
          </a:solidFill>
        </p:grpSpPr>
        <p:sp>
          <p:nvSpPr>
            <p:cNvPr id="255" name="Shape 510">
              <a:extLst>
                <a:ext uri="{FF2B5EF4-FFF2-40B4-BE49-F238E27FC236}">
                  <a16:creationId xmlns:a16="http://schemas.microsoft.com/office/drawing/2014/main" id="{9CF59BCF-313F-4AD1-9D37-93E1E129D529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511">
              <a:extLst>
                <a:ext uri="{FF2B5EF4-FFF2-40B4-BE49-F238E27FC236}">
                  <a16:creationId xmlns:a16="http://schemas.microsoft.com/office/drawing/2014/main" id="{E61BE7D4-10CE-445A-88EC-79B517D386D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512">
              <a:extLst>
                <a:ext uri="{FF2B5EF4-FFF2-40B4-BE49-F238E27FC236}">
                  <a16:creationId xmlns:a16="http://schemas.microsoft.com/office/drawing/2014/main" id="{C5412D7B-9A1A-4E8A-ADB7-B7A9127CCF31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513">
              <a:extLst>
                <a:ext uri="{FF2B5EF4-FFF2-40B4-BE49-F238E27FC236}">
                  <a16:creationId xmlns:a16="http://schemas.microsoft.com/office/drawing/2014/main" id="{9212157E-171B-4A84-852D-38E702E18B0E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514">
              <a:extLst>
                <a:ext uri="{FF2B5EF4-FFF2-40B4-BE49-F238E27FC236}">
                  <a16:creationId xmlns:a16="http://schemas.microsoft.com/office/drawing/2014/main" id="{47D1DF41-B160-4311-9483-159DEBD63E98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515">
            <a:extLst>
              <a:ext uri="{FF2B5EF4-FFF2-40B4-BE49-F238E27FC236}">
                <a16:creationId xmlns:a16="http://schemas.microsoft.com/office/drawing/2014/main" id="{6A6C2E1F-14AA-437E-B1A5-029582E05850}"/>
              </a:ext>
            </a:extLst>
          </p:cNvPr>
          <p:cNvGrpSpPr/>
          <p:nvPr userDrawn="1"/>
        </p:nvGrpSpPr>
        <p:grpSpPr>
          <a:xfrm>
            <a:off x="8686663" y="5477758"/>
            <a:ext cx="459424" cy="417561"/>
            <a:chOff x="4562200" y="4968250"/>
            <a:chExt cx="549550" cy="499475"/>
          </a:xfrm>
          <a:solidFill>
            <a:schemeClr val="bg1">
              <a:lumMod val="50000"/>
            </a:schemeClr>
          </a:solidFill>
        </p:grpSpPr>
        <p:sp>
          <p:nvSpPr>
            <p:cNvPr id="261" name="Shape 516">
              <a:extLst>
                <a:ext uri="{FF2B5EF4-FFF2-40B4-BE49-F238E27FC236}">
                  <a16:creationId xmlns:a16="http://schemas.microsoft.com/office/drawing/2014/main" id="{6D4AC9E8-5EE7-4B4C-9320-6F15A5821590}"/>
                </a:ext>
              </a:extLst>
            </p:cNvPr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517">
              <a:extLst>
                <a:ext uri="{FF2B5EF4-FFF2-40B4-BE49-F238E27FC236}">
                  <a16:creationId xmlns:a16="http://schemas.microsoft.com/office/drawing/2014/main" id="{673373AE-1BC7-4D14-9931-BEACFE8A3A60}"/>
                </a:ext>
              </a:extLst>
            </p:cNvPr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518">
              <a:extLst>
                <a:ext uri="{FF2B5EF4-FFF2-40B4-BE49-F238E27FC236}">
                  <a16:creationId xmlns:a16="http://schemas.microsoft.com/office/drawing/2014/main" id="{40F6C0EA-7330-4989-B7A6-05D49E695C81}"/>
                </a:ext>
              </a:extLst>
            </p:cNvPr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519">
              <a:extLst>
                <a:ext uri="{FF2B5EF4-FFF2-40B4-BE49-F238E27FC236}">
                  <a16:creationId xmlns:a16="http://schemas.microsoft.com/office/drawing/2014/main" id="{6DDDB5E2-A0E5-4BC5-9AC8-43CF36077D12}"/>
                </a:ext>
              </a:extLst>
            </p:cNvPr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520">
              <a:extLst>
                <a:ext uri="{FF2B5EF4-FFF2-40B4-BE49-F238E27FC236}">
                  <a16:creationId xmlns:a16="http://schemas.microsoft.com/office/drawing/2014/main" id="{447DC5DD-DD95-44D4-939E-F9D205777D58}"/>
                </a:ext>
              </a:extLst>
            </p:cNvPr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Shape 521">
            <a:extLst>
              <a:ext uri="{FF2B5EF4-FFF2-40B4-BE49-F238E27FC236}">
                <a16:creationId xmlns:a16="http://schemas.microsoft.com/office/drawing/2014/main" id="{5BFF836A-E94A-438A-A7BE-D7C4317458A2}"/>
              </a:ext>
            </a:extLst>
          </p:cNvPr>
          <p:cNvGrpSpPr/>
          <p:nvPr userDrawn="1"/>
        </p:nvGrpSpPr>
        <p:grpSpPr>
          <a:xfrm>
            <a:off x="8193591" y="5501249"/>
            <a:ext cx="318516" cy="370076"/>
            <a:chOff x="3972400" y="4996350"/>
            <a:chExt cx="381000" cy="442675"/>
          </a:xfrm>
          <a:solidFill>
            <a:schemeClr val="bg1">
              <a:lumMod val="50000"/>
            </a:schemeClr>
          </a:solidFill>
        </p:grpSpPr>
        <p:sp>
          <p:nvSpPr>
            <p:cNvPr id="267" name="Shape 522">
              <a:extLst>
                <a:ext uri="{FF2B5EF4-FFF2-40B4-BE49-F238E27FC236}">
                  <a16:creationId xmlns:a16="http://schemas.microsoft.com/office/drawing/2014/main" id="{5CB6E9F0-8C61-4555-8A40-31A099FC2216}"/>
                </a:ext>
              </a:extLst>
            </p:cNvPr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523">
              <a:extLst>
                <a:ext uri="{FF2B5EF4-FFF2-40B4-BE49-F238E27FC236}">
                  <a16:creationId xmlns:a16="http://schemas.microsoft.com/office/drawing/2014/main" id="{C64F1406-AD2F-438D-8FA3-DE5C6F05BC53}"/>
                </a:ext>
              </a:extLst>
            </p:cNvPr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Shape 524">
            <a:extLst>
              <a:ext uri="{FF2B5EF4-FFF2-40B4-BE49-F238E27FC236}">
                <a16:creationId xmlns:a16="http://schemas.microsoft.com/office/drawing/2014/main" id="{8ACC2F9D-4C2A-4880-BB49-8E7D244FC658}"/>
              </a:ext>
            </a:extLst>
          </p:cNvPr>
          <p:cNvGrpSpPr/>
          <p:nvPr userDrawn="1"/>
        </p:nvGrpSpPr>
        <p:grpSpPr>
          <a:xfrm>
            <a:off x="9254287" y="5470108"/>
            <a:ext cx="451252" cy="432860"/>
            <a:chOff x="5241175" y="4959100"/>
            <a:chExt cx="539775" cy="517775"/>
          </a:xfrm>
          <a:solidFill>
            <a:schemeClr val="bg1">
              <a:lumMod val="50000"/>
            </a:schemeClr>
          </a:solidFill>
        </p:grpSpPr>
        <p:sp>
          <p:nvSpPr>
            <p:cNvPr id="270" name="Shape 525">
              <a:extLst>
                <a:ext uri="{FF2B5EF4-FFF2-40B4-BE49-F238E27FC236}">
                  <a16:creationId xmlns:a16="http://schemas.microsoft.com/office/drawing/2014/main" id="{0B77C500-5931-40D9-9C26-5A7C2C5F1CF0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526">
              <a:extLst>
                <a:ext uri="{FF2B5EF4-FFF2-40B4-BE49-F238E27FC236}">
                  <a16:creationId xmlns:a16="http://schemas.microsoft.com/office/drawing/2014/main" id="{64F5D143-5EB8-4668-85FF-A2A6BACE1666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527">
              <a:extLst>
                <a:ext uri="{FF2B5EF4-FFF2-40B4-BE49-F238E27FC236}">
                  <a16:creationId xmlns:a16="http://schemas.microsoft.com/office/drawing/2014/main" id="{C037E146-DBB0-4D6F-A427-3F72A46E6881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528">
              <a:extLst>
                <a:ext uri="{FF2B5EF4-FFF2-40B4-BE49-F238E27FC236}">
                  <a16:creationId xmlns:a16="http://schemas.microsoft.com/office/drawing/2014/main" id="{55A539C7-6841-470C-BD2E-EF3EC81D952D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529">
              <a:extLst>
                <a:ext uri="{FF2B5EF4-FFF2-40B4-BE49-F238E27FC236}">
                  <a16:creationId xmlns:a16="http://schemas.microsoft.com/office/drawing/2014/main" id="{9694898D-1FE0-4EEE-B6F3-94E8105FD1C9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530">
              <a:extLst>
                <a:ext uri="{FF2B5EF4-FFF2-40B4-BE49-F238E27FC236}">
                  <a16:creationId xmlns:a16="http://schemas.microsoft.com/office/drawing/2014/main" id="{70FB6D85-0D19-41BE-BEE8-B40BF9DA2D03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Shape 531">
            <a:extLst>
              <a:ext uri="{FF2B5EF4-FFF2-40B4-BE49-F238E27FC236}">
                <a16:creationId xmlns:a16="http://schemas.microsoft.com/office/drawing/2014/main" id="{5273E061-374A-4B87-BE62-157E16DF28D3}"/>
              </a:ext>
            </a:extLst>
          </p:cNvPr>
          <p:cNvSpPr/>
          <p:nvPr userDrawn="1"/>
        </p:nvSpPr>
        <p:spPr>
          <a:xfrm>
            <a:off x="9845048" y="5576947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Shape 532">
            <a:extLst>
              <a:ext uri="{FF2B5EF4-FFF2-40B4-BE49-F238E27FC236}">
                <a16:creationId xmlns:a16="http://schemas.microsoft.com/office/drawing/2014/main" id="{B6105C8C-E7CF-470C-843A-76975A89EEE3}"/>
              </a:ext>
            </a:extLst>
          </p:cNvPr>
          <p:cNvGrpSpPr/>
          <p:nvPr userDrawn="1"/>
        </p:nvGrpSpPr>
        <p:grpSpPr>
          <a:xfrm>
            <a:off x="10461471" y="5534417"/>
            <a:ext cx="289444" cy="332833"/>
            <a:chOff x="6685175" y="5036025"/>
            <a:chExt cx="346225" cy="398125"/>
          </a:xfrm>
          <a:solidFill>
            <a:schemeClr val="bg1">
              <a:lumMod val="50000"/>
            </a:schemeClr>
          </a:solidFill>
        </p:grpSpPr>
        <p:sp>
          <p:nvSpPr>
            <p:cNvPr id="278" name="Shape 533">
              <a:extLst>
                <a:ext uri="{FF2B5EF4-FFF2-40B4-BE49-F238E27FC236}">
                  <a16:creationId xmlns:a16="http://schemas.microsoft.com/office/drawing/2014/main" id="{F3E0EC85-2F17-4C01-B5A7-B552B3C398AA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534">
              <a:extLst>
                <a:ext uri="{FF2B5EF4-FFF2-40B4-BE49-F238E27FC236}">
                  <a16:creationId xmlns:a16="http://schemas.microsoft.com/office/drawing/2014/main" id="{14D62BD2-372D-4945-8903-529CF95CD34A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535">
              <a:extLst>
                <a:ext uri="{FF2B5EF4-FFF2-40B4-BE49-F238E27FC236}">
                  <a16:creationId xmlns:a16="http://schemas.microsoft.com/office/drawing/2014/main" id="{49A9B6BB-2B73-4ADD-BA14-6426465C7E6D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536">
              <a:extLst>
                <a:ext uri="{FF2B5EF4-FFF2-40B4-BE49-F238E27FC236}">
                  <a16:creationId xmlns:a16="http://schemas.microsoft.com/office/drawing/2014/main" id="{005C4D09-D50D-4B4C-8BCC-E867D5073476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537">
              <a:extLst>
                <a:ext uri="{FF2B5EF4-FFF2-40B4-BE49-F238E27FC236}">
                  <a16:creationId xmlns:a16="http://schemas.microsoft.com/office/drawing/2014/main" id="{F5A8FAF4-35CA-4DBA-87AE-D54D0FAADBA1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553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b</a:t>
            </a:r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951507A8-954C-49A0-AFE0-8E4FF1D202C0}"/>
              </a:ext>
            </a:extLst>
          </p:cNvPr>
          <p:cNvSpPr/>
          <p:nvPr userDrawn="1"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Isosceles Triangle 51">
            <a:extLst>
              <a:ext uri="{FF2B5EF4-FFF2-40B4-BE49-F238E27FC236}">
                <a16:creationId xmlns:a16="http://schemas.microsoft.com/office/drawing/2014/main" id="{7B52CA8F-FA2D-4929-9A41-712C7FB04FEA}"/>
              </a:ext>
            </a:extLst>
          </p:cNvPr>
          <p:cNvSpPr/>
          <p:nvPr userDrawn="1"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Isosceles Triangle 57">
            <a:extLst>
              <a:ext uri="{FF2B5EF4-FFF2-40B4-BE49-F238E27FC236}">
                <a16:creationId xmlns:a16="http://schemas.microsoft.com/office/drawing/2014/main" id="{6C8FEB69-BFB2-48D1-B09B-0EFB5DEEA705}"/>
              </a:ext>
            </a:extLst>
          </p:cNvPr>
          <p:cNvSpPr/>
          <p:nvPr userDrawn="1"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A906FCD2-9483-4047-9842-2D2A44488E6A}"/>
              </a:ext>
            </a:extLst>
          </p:cNvPr>
          <p:cNvSpPr/>
          <p:nvPr userDrawn="1"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Parallelogram 15">
            <a:extLst>
              <a:ext uri="{FF2B5EF4-FFF2-40B4-BE49-F238E27FC236}">
                <a16:creationId xmlns:a16="http://schemas.microsoft.com/office/drawing/2014/main" id="{68E0C837-7968-48B7-B5A9-1CF3B9BCB3BB}"/>
              </a:ext>
            </a:extLst>
          </p:cNvPr>
          <p:cNvSpPr/>
          <p:nvPr userDrawn="1"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C0688D79-DD07-43CD-A36D-F4CEADC221BF}"/>
              </a:ext>
            </a:extLst>
          </p:cNvPr>
          <p:cNvSpPr/>
          <p:nvPr userDrawn="1"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43786FAC-3E09-4B8E-A433-27D3DBF9B72B}"/>
              </a:ext>
            </a:extLst>
          </p:cNvPr>
          <p:cNvSpPr/>
          <p:nvPr userDrawn="1"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B13564A8-EAEA-4978-BA4A-E03FFC455AF9}"/>
              </a:ext>
            </a:extLst>
          </p:cNvPr>
          <p:cNvSpPr/>
          <p:nvPr userDrawn="1"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C59B6B35-BB8B-43FD-879F-2061B6379A56}"/>
              </a:ext>
            </a:extLst>
          </p:cNvPr>
          <p:cNvSpPr/>
          <p:nvPr userDrawn="1"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Pie 24">
            <a:extLst>
              <a:ext uri="{FF2B5EF4-FFF2-40B4-BE49-F238E27FC236}">
                <a16:creationId xmlns:a16="http://schemas.microsoft.com/office/drawing/2014/main" id="{74B73BD9-45EB-4A93-9EA1-547133C42F39}"/>
              </a:ext>
            </a:extLst>
          </p:cNvPr>
          <p:cNvSpPr/>
          <p:nvPr userDrawn="1"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Parallelogram 30">
            <a:extLst>
              <a:ext uri="{FF2B5EF4-FFF2-40B4-BE49-F238E27FC236}">
                <a16:creationId xmlns:a16="http://schemas.microsoft.com/office/drawing/2014/main" id="{91D93BB2-E0F9-49CA-80DA-58285EFBCB69}"/>
              </a:ext>
            </a:extLst>
          </p:cNvPr>
          <p:cNvSpPr/>
          <p:nvPr userDrawn="1"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Block Arc 14">
            <a:extLst>
              <a:ext uri="{FF2B5EF4-FFF2-40B4-BE49-F238E27FC236}">
                <a16:creationId xmlns:a16="http://schemas.microsoft.com/office/drawing/2014/main" id="{36937D06-CDB0-4D0D-B3C9-97FEBCC6CF31}"/>
              </a:ext>
            </a:extLst>
          </p:cNvPr>
          <p:cNvSpPr/>
          <p:nvPr userDrawn="1"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Block Arc 41">
            <a:extLst>
              <a:ext uri="{FF2B5EF4-FFF2-40B4-BE49-F238E27FC236}">
                <a16:creationId xmlns:a16="http://schemas.microsoft.com/office/drawing/2014/main" id="{0AB5E14F-5B6D-416B-ACFD-0A930C71D854}"/>
              </a:ext>
            </a:extLst>
          </p:cNvPr>
          <p:cNvSpPr/>
          <p:nvPr userDrawn="1"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ight Triangle 17">
            <a:extLst>
              <a:ext uri="{FF2B5EF4-FFF2-40B4-BE49-F238E27FC236}">
                <a16:creationId xmlns:a16="http://schemas.microsoft.com/office/drawing/2014/main" id="{D697D67B-86B5-48D6-AF8F-003178395FEF}"/>
              </a:ext>
            </a:extLst>
          </p:cNvPr>
          <p:cNvSpPr/>
          <p:nvPr userDrawn="1"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DD945B12-BA52-4BC9-9FE2-5B73FC0224F3}"/>
              </a:ext>
            </a:extLst>
          </p:cNvPr>
          <p:cNvSpPr/>
          <p:nvPr userDrawn="1"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C554E01D-65BC-43FE-AB91-241ADD7BFDDF}"/>
              </a:ext>
            </a:extLst>
          </p:cNvPr>
          <p:cNvSpPr/>
          <p:nvPr userDrawn="1"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 Same Side Corner Rectangle 21">
            <a:extLst>
              <a:ext uri="{FF2B5EF4-FFF2-40B4-BE49-F238E27FC236}">
                <a16:creationId xmlns:a16="http://schemas.microsoft.com/office/drawing/2014/main" id="{4033428E-F956-4BF3-B750-0352B28419CC}"/>
              </a:ext>
            </a:extLst>
          </p:cNvPr>
          <p:cNvSpPr/>
          <p:nvPr userDrawn="1"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26">
            <a:extLst>
              <a:ext uri="{FF2B5EF4-FFF2-40B4-BE49-F238E27FC236}">
                <a16:creationId xmlns:a16="http://schemas.microsoft.com/office/drawing/2014/main" id="{7CB257E3-2496-4E62-AE15-1432750680B6}"/>
              </a:ext>
            </a:extLst>
          </p:cNvPr>
          <p:cNvSpPr/>
          <p:nvPr userDrawn="1"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id="{ED530C27-9E0E-4BB8-BD32-44069C74DE36}"/>
              </a:ext>
            </a:extLst>
          </p:cNvPr>
          <p:cNvSpPr/>
          <p:nvPr userDrawn="1"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ounded Rectangle 10">
            <a:extLst>
              <a:ext uri="{FF2B5EF4-FFF2-40B4-BE49-F238E27FC236}">
                <a16:creationId xmlns:a16="http://schemas.microsoft.com/office/drawing/2014/main" id="{559F0ADD-2CE2-45DD-8B16-BA2008B7BF71}"/>
              </a:ext>
            </a:extLst>
          </p:cNvPr>
          <p:cNvSpPr/>
          <p:nvPr userDrawn="1"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Rounded Rectangle 32">
            <a:extLst>
              <a:ext uri="{FF2B5EF4-FFF2-40B4-BE49-F238E27FC236}">
                <a16:creationId xmlns:a16="http://schemas.microsoft.com/office/drawing/2014/main" id="{2911F434-E89F-41A5-B71E-0ED32F2C304E}"/>
              </a:ext>
            </a:extLst>
          </p:cNvPr>
          <p:cNvSpPr/>
          <p:nvPr userDrawn="1"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Trapezoid 13">
            <a:extLst>
              <a:ext uri="{FF2B5EF4-FFF2-40B4-BE49-F238E27FC236}">
                <a16:creationId xmlns:a16="http://schemas.microsoft.com/office/drawing/2014/main" id="{7ED2A2AE-88F4-46A5-95F6-BCB6C58942FC}"/>
              </a:ext>
            </a:extLst>
          </p:cNvPr>
          <p:cNvSpPr/>
          <p:nvPr userDrawn="1"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8E3EAAD-2825-4DF8-903E-AD77D6FAA7DD}"/>
              </a:ext>
            </a:extLst>
          </p:cNvPr>
          <p:cNvSpPr/>
          <p:nvPr userDrawn="1"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Rectangle 18">
            <a:extLst>
              <a:ext uri="{FF2B5EF4-FFF2-40B4-BE49-F238E27FC236}">
                <a16:creationId xmlns:a16="http://schemas.microsoft.com/office/drawing/2014/main" id="{745A5F19-D11A-401E-AE4F-A26F520E47F9}"/>
              </a:ext>
            </a:extLst>
          </p:cNvPr>
          <p:cNvSpPr/>
          <p:nvPr userDrawn="1"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Rounded Rectangle 25">
            <a:extLst>
              <a:ext uri="{FF2B5EF4-FFF2-40B4-BE49-F238E27FC236}">
                <a16:creationId xmlns:a16="http://schemas.microsoft.com/office/drawing/2014/main" id="{5D662E9C-B30C-42FF-B411-A43EF99F2C93}"/>
              </a:ext>
            </a:extLst>
          </p:cNvPr>
          <p:cNvSpPr/>
          <p:nvPr userDrawn="1"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Chord 14">
            <a:extLst>
              <a:ext uri="{FF2B5EF4-FFF2-40B4-BE49-F238E27FC236}">
                <a16:creationId xmlns:a16="http://schemas.microsoft.com/office/drawing/2014/main" id="{69AB8880-F38C-446A-A5F5-3580F0C2FEDC}"/>
              </a:ext>
            </a:extLst>
          </p:cNvPr>
          <p:cNvSpPr/>
          <p:nvPr userDrawn="1"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86CA82EE-C191-4137-8B8B-8F983D3E15F7}"/>
              </a:ext>
            </a:extLst>
          </p:cNvPr>
          <p:cNvSpPr/>
          <p:nvPr userDrawn="1"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Oval 66">
            <a:extLst>
              <a:ext uri="{FF2B5EF4-FFF2-40B4-BE49-F238E27FC236}">
                <a16:creationId xmlns:a16="http://schemas.microsoft.com/office/drawing/2014/main" id="{A43B5836-41E6-439C-9725-0CDAF3EE4C46}"/>
              </a:ext>
            </a:extLst>
          </p:cNvPr>
          <p:cNvSpPr/>
          <p:nvPr userDrawn="1"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Isosceles Triangle 13">
            <a:extLst>
              <a:ext uri="{FF2B5EF4-FFF2-40B4-BE49-F238E27FC236}">
                <a16:creationId xmlns:a16="http://schemas.microsoft.com/office/drawing/2014/main" id="{56E2FA0A-F43C-4ACB-90C6-27423704CDFE}"/>
              </a:ext>
            </a:extLst>
          </p:cNvPr>
          <p:cNvSpPr/>
          <p:nvPr userDrawn="1"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09D82743-0B5E-4337-90A4-B5CF09CA7DE6}"/>
              </a:ext>
            </a:extLst>
          </p:cNvPr>
          <p:cNvSpPr/>
          <p:nvPr userDrawn="1"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Smiley Face 12">
            <a:extLst>
              <a:ext uri="{FF2B5EF4-FFF2-40B4-BE49-F238E27FC236}">
                <a16:creationId xmlns:a16="http://schemas.microsoft.com/office/drawing/2014/main" id="{0566860C-D834-44A4-A178-530411C7B1E4}"/>
              </a:ext>
            </a:extLst>
          </p:cNvPr>
          <p:cNvSpPr/>
          <p:nvPr userDrawn="1"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Smiley Face 15">
            <a:extLst>
              <a:ext uri="{FF2B5EF4-FFF2-40B4-BE49-F238E27FC236}">
                <a16:creationId xmlns:a16="http://schemas.microsoft.com/office/drawing/2014/main" id="{ED33BD98-C9CF-484B-9CC7-00807AF17608}"/>
              </a:ext>
            </a:extLst>
          </p:cNvPr>
          <p:cNvSpPr/>
          <p:nvPr userDrawn="1"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Oval 37">
            <a:extLst>
              <a:ext uri="{FF2B5EF4-FFF2-40B4-BE49-F238E27FC236}">
                <a16:creationId xmlns:a16="http://schemas.microsoft.com/office/drawing/2014/main" id="{CA9BE018-D902-4D2A-82DB-C75ECA1B30B3}"/>
              </a:ext>
            </a:extLst>
          </p:cNvPr>
          <p:cNvSpPr/>
          <p:nvPr userDrawn="1"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Smiley Face 14">
            <a:extLst>
              <a:ext uri="{FF2B5EF4-FFF2-40B4-BE49-F238E27FC236}">
                <a16:creationId xmlns:a16="http://schemas.microsoft.com/office/drawing/2014/main" id="{DA4200B5-39AA-4786-80B9-5F6A73D8450F}"/>
              </a:ext>
            </a:extLst>
          </p:cNvPr>
          <p:cNvSpPr/>
          <p:nvPr userDrawn="1"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703A31B3-B37C-49A1-AFA9-DFE5BEEF0750}"/>
              </a:ext>
            </a:extLst>
          </p:cNvPr>
          <p:cNvSpPr/>
          <p:nvPr userDrawn="1"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ectangle 9">
            <a:extLst>
              <a:ext uri="{FF2B5EF4-FFF2-40B4-BE49-F238E27FC236}">
                <a16:creationId xmlns:a16="http://schemas.microsoft.com/office/drawing/2014/main" id="{D713021F-E765-4550-B0ED-651FC9EF0878}"/>
              </a:ext>
            </a:extLst>
          </p:cNvPr>
          <p:cNvSpPr/>
          <p:nvPr userDrawn="1"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6">
            <a:extLst>
              <a:ext uri="{FF2B5EF4-FFF2-40B4-BE49-F238E27FC236}">
                <a16:creationId xmlns:a16="http://schemas.microsoft.com/office/drawing/2014/main" id="{34365974-5FB0-40E7-9B61-FAE8C300C501}"/>
              </a:ext>
            </a:extLst>
          </p:cNvPr>
          <p:cNvSpPr/>
          <p:nvPr userDrawn="1"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Frame 17">
            <a:extLst>
              <a:ext uri="{FF2B5EF4-FFF2-40B4-BE49-F238E27FC236}">
                <a16:creationId xmlns:a16="http://schemas.microsoft.com/office/drawing/2014/main" id="{42A8A7C4-9247-492B-A7A1-1F1CABAE9A7B}"/>
              </a:ext>
            </a:extLst>
          </p:cNvPr>
          <p:cNvSpPr/>
          <p:nvPr userDrawn="1"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5">
            <a:extLst>
              <a:ext uri="{FF2B5EF4-FFF2-40B4-BE49-F238E27FC236}">
                <a16:creationId xmlns:a16="http://schemas.microsoft.com/office/drawing/2014/main" id="{12A970F3-7DB6-497F-B5FF-EBA9D9D948E3}"/>
              </a:ext>
            </a:extLst>
          </p:cNvPr>
          <p:cNvSpPr/>
          <p:nvPr userDrawn="1"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8" name="Teardrop 1">
            <a:extLst>
              <a:ext uri="{FF2B5EF4-FFF2-40B4-BE49-F238E27FC236}">
                <a16:creationId xmlns:a16="http://schemas.microsoft.com/office/drawing/2014/main" id="{82BF17C9-4BE3-4A66-B3B0-6BD009636B80}"/>
              </a:ext>
            </a:extLst>
          </p:cNvPr>
          <p:cNvSpPr/>
          <p:nvPr userDrawn="1"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ectangle 130">
            <a:extLst>
              <a:ext uri="{FF2B5EF4-FFF2-40B4-BE49-F238E27FC236}">
                <a16:creationId xmlns:a16="http://schemas.microsoft.com/office/drawing/2014/main" id="{D62F2688-C7D6-42A5-AB04-5CFAD4DB9C7D}"/>
              </a:ext>
            </a:extLst>
          </p:cNvPr>
          <p:cNvSpPr/>
          <p:nvPr userDrawn="1"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ight Triangle 17">
            <a:extLst>
              <a:ext uri="{FF2B5EF4-FFF2-40B4-BE49-F238E27FC236}">
                <a16:creationId xmlns:a16="http://schemas.microsoft.com/office/drawing/2014/main" id="{EEF6EF87-20D9-4B93-818C-0FA8D36537A0}"/>
              </a:ext>
            </a:extLst>
          </p:cNvPr>
          <p:cNvSpPr>
            <a:spLocks noChangeAspect="1"/>
          </p:cNvSpPr>
          <p:nvPr userDrawn="1"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1" name="Right Triangle 17">
            <a:extLst>
              <a:ext uri="{FF2B5EF4-FFF2-40B4-BE49-F238E27FC236}">
                <a16:creationId xmlns:a16="http://schemas.microsoft.com/office/drawing/2014/main" id="{D43A026B-54B2-4974-9AAE-BF039966D325}"/>
              </a:ext>
            </a:extLst>
          </p:cNvPr>
          <p:cNvSpPr>
            <a:spLocks noChangeAspect="1"/>
          </p:cNvSpPr>
          <p:nvPr userDrawn="1"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Right Triangle 17">
            <a:extLst>
              <a:ext uri="{FF2B5EF4-FFF2-40B4-BE49-F238E27FC236}">
                <a16:creationId xmlns:a16="http://schemas.microsoft.com/office/drawing/2014/main" id="{4FD9494A-1472-4193-9695-7C9990E99421}"/>
              </a:ext>
            </a:extLst>
          </p:cNvPr>
          <p:cNvSpPr>
            <a:spLocks noChangeAspect="1"/>
          </p:cNvSpPr>
          <p:nvPr userDrawn="1"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38C0F446-538E-43FE-A757-D49DA92C8D53}"/>
              </a:ext>
            </a:extLst>
          </p:cNvPr>
          <p:cNvSpPr>
            <a:spLocks noChangeAspect="1"/>
          </p:cNvSpPr>
          <p:nvPr userDrawn="1"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67776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2" name="Isosceles Triangle 68">
            <a:extLst>
              <a:ext uri="{FF2B5EF4-FFF2-40B4-BE49-F238E27FC236}">
                <a16:creationId xmlns:a16="http://schemas.microsoft.com/office/drawing/2014/main" id="{D99096BC-329A-4AE6-A6BF-AA90B57FE3E9}"/>
              </a:ext>
            </a:extLst>
          </p:cNvPr>
          <p:cNvSpPr/>
          <p:nvPr userDrawn="1"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Rectangle 9">
            <a:extLst>
              <a:ext uri="{FF2B5EF4-FFF2-40B4-BE49-F238E27FC236}">
                <a16:creationId xmlns:a16="http://schemas.microsoft.com/office/drawing/2014/main" id="{652BFBCC-A154-456D-B88A-D590B46C8DF6}"/>
              </a:ext>
            </a:extLst>
          </p:cNvPr>
          <p:cNvSpPr/>
          <p:nvPr userDrawn="1"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Isosceles Triangle 8">
            <a:extLst>
              <a:ext uri="{FF2B5EF4-FFF2-40B4-BE49-F238E27FC236}">
                <a16:creationId xmlns:a16="http://schemas.microsoft.com/office/drawing/2014/main" id="{F5EE1CA0-A254-4EA1-8623-DDDFBDAA4966}"/>
              </a:ext>
            </a:extLst>
          </p:cNvPr>
          <p:cNvSpPr/>
          <p:nvPr userDrawn="1"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onut 8">
            <a:extLst>
              <a:ext uri="{FF2B5EF4-FFF2-40B4-BE49-F238E27FC236}">
                <a16:creationId xmlns:a16="http://schemas.microsoft.com/office/drawing/2014/main" id="{C9DA9C81-5E8F-4752-B784-9157BEAFFDC2}"/>
              </a:ext>
            </a:extLst>
          </p:cNvPr>
          <p:cNvSpPr/>
          <p:nvPr userDrawn="1"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A7A0247A-5EC4-491E-8B0F-CCDDFBBCFB3D}"/>
              </a:ext>
            </a:extLst>
          </p:cNvPr>
          <p:cNvSpPr/>
          <p:nvPr userDrawn="1"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Oval 7">
            <a:extLst>
              <a:ext uri="{FF2B5EF4-FFF2-40B4-BE49-F238E27FC236}">
                <a16:creationId xmlns:a16="http://schemas.microsoft.com/office/drawing/2014/main" id="{F720C20D-8E94-469D-90EE-E9E148C452DA}"/>
              </a:ext>
            </a:extLst>
          </p:cNvPr>
          <p:cNvSpPr/>
          <p:nvPr userDrawn="1"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Freeform 20">
            <a:extLst>
              <a:ext uri="{FF2B5EF4-FFF2-40B4-BE49-F238E27FC236}">
                <a16:creationId xmlns:a16="http://schemas.microsoft.com/office/drawing/2014/main" id="{F92214EF-EFBD-438D-A361-BB227931B087}"/>
              </a:ext>
            </a:extLst>
          </p:cNvPr>
          <p:cNvSpPr/>
          <p:nvPr userDrawn="1"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3BEF3877-94E0-49C1-83D7-0FA8DD85D799}"/>
              </a:ext>
            </a:extLst>
          </p:cNvPr>
          <p:cNvSpPr/>
          <p:nvPr userDrawn="1"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Block Arc 41">
            <a:extLst>
              <a:ext uri="{FF2B5EF4-FFF2-40B4-BE49-F238E27FC236}">
                <a16:creationId xmlns:a16="http://schemas.microsoft.com/office/drawing/2014/main" id="{2EEFE92B-00F7-48C8-B1C0-2A0A30FCFA85}"/>
              </a:ext>
            </a:extLst>
          </p:cNvPr>
          <p:cNvSpPr/>
          <p:nvPr userDrawn="1"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Round Same Side Corner Rectangle 11">
            <a:extLst>
              <a:ext uri="{FF2B5EF4-FFF2-40B4-BE49-F238E27FC236}">
                <a16:creationId xmlns:a16="http://schemas.microsoft.com/office/drawing/2014/main" id="{6A0A557C-20A2-4492-B8CC-638631CBCF02}"/>
              </a:ext>
            </a:extLst>
          </p:cNvPr>
          <p:cNvSpPr/>
          <p:nvPr userDrawn="1"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Donut 39">
            <a:extLst>
              <a:ext uri="{FF2B5EF4-FFF2-40B4-BE49-F238E27FC236}">
                <a16:creationId xmlns:a16="http://schemas.microsoft.com/office/drawing/2014/main" id="{633E4859-8300-4518-80F6-EC54F4F95AAF}"/>
              </a:ext>
            </a:extLst>
          </p:cNvPr>
          <p:cNvSpPr/>
          <p:nvPr userDrawn="1"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Freeform 25">
            <a:extLst>
              <a:ext uri="{FF2B5EF4-FFF2-40B4-BE49-F238E27FC236}">
                <a16:creationId xmlns:a16="http://schemas.microsoft.com/office/drawing/2014/main" id="{D8AE07F3-9AEB-4154-84E2-CE4C868199E9}"/>
              </a:ext>
            </a:extLst>
          </p:cNvPr>
          <p:cNvSpPr/>
          <p:nvPr userDrawn="1"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ectangle 36">
            <a:extLst>
              <a:ext uri="{FF2B5EF4-FFF2-40B4-BE49-F238E27FC236}">
                <a16:creationId xmlns:a16="http://schemas.microsoft.com/office/drawing/2014/main" id="{85DC4D1F-47F3-4C47-BB83-574DB1C8E46C}"/>
              </a:ext>
            </a:extLst>
          </p:cNvPr>
          <p:cNvSpPr/>
          <p:nvPr userDrawn="1"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ounded Rectangle 27">
            <a:extLst>
              <a:ext uri="{FF2B5EF4-FFF2-40B4-BE49-F238E27FC236}">
                <a16:creationId xmlns:a16="http://schemas.microsoft.com/office/drawing/2014/main" id="{B6C044CE-B8CC-438A-9723-8B3C74F983A9}"/>
              </a:ext>
            </a:extLst>
          </p:cNvPr>
          <p:cNvSpPr/>
          <p:nvPr userDrawn="1"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3417A874-37C0-4736-BBC8-830C8000474C}"/>
              </a:ext>
            </a:extLst>
          </p:cNvPr>
          <p:cNvSpPr/>
          <p:nvPr userDrawn="1"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Chord 15">
            <a:extLst>
              <a:ext uri="{FF2B5EF4-FFF2-40B4-BE49-F238E27FC236}">
                <a16:creationId xmlns:a16="http://schemas.microsoft.com/office/drawing/2014/main" id="{EEA51D8A-5563-40BD-B745-F24F62B044C1}"/>
              </a:ext>
            </a:extLst>
          </p:cNvPr>
          <p:cNvSpPr/>
          <p:nvPr userDrawn="1"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D1676F50-C267-4C38-AD20-49A9AC270444}"/>
              </a:ext>
            </a:extLst>
          </p:cNvPr>
          <p:cNvSpPr/>
          <p:nvPr userDrawn="1"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Rounded Rectangle 6">
            <a:extLst>
              <a:ext uri="{FF2B5EF4-FFF2-40B4-BE49-F238E27FC236}">
                <a16:creationId xmlns:a16="http://schemas.microsoft.com/office/drawing/2014/main" id="{82B7A2F5-C0B1-41B5-8A18-5FFEABF255F0}"/>
              </a:ext>
            </a:extLst>
          </p:cNvPr>
          <p:cNvSpPr/>
          <p:nvPr userDrawn="1"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B112BFD8-59FC-4E81-88B7-90EBC01F4EA0}"/>
              </a:ext>
            </a:extLst>
          </p:cNvPr>
          <p:cNvSpPr/>
          <p:nvPr userDrawn="1"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Rounded Rectangle 6">
            <a:extLst>
              <a:ext uri="{FF2B5EF4-FFF2-40B4-BE49-F238E27FC236}">
                <a16:creationId xmlns:a16="http://schemas.microsoft.com/office/drawing/2014/main" id="{3386A823-EAD8-49E5-ABE0-2E9DC291FF25}"/>
              </a:ext>
            </a:extLst>
          </p:cNvPr>
          <p:cNvSpPr/>
          <p:nvPr userDrawn="1"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Rounded Rectangle 6">
            <a:extLst>
              <a:ext uri="{FF2B5EF4-FFF2-40B4-BE49-F238E27FC236}">
                <a16:creationId xmlns:a16="http://schemas.microsoft.com/office/drawing/2014/main" id="{7949C1B1-2E6E-4A91-9531-48AC4289F9BC}"/>
              </a:ext>
            </a:extLst>
          </p:cNvPr>
          <p:cNvSpPr/>
          <p:nvPr userDrawn="1"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Teardrop 6">
            <a:extLst>
              <a:ext uri="{FF2B5EF4-FFF2-40B4-BE49-F238E27FC236}">
                <a16:creationId xmlns:a16="http://schemas.microsoft.com/office/drawing/2014/main" id="{2B487B58-0B30-4EF3-AFFC-79F3A72C7454}"/>
              </a:ext>
            </a:extLst>
          </p:cNvPr>
          <p:cNvSpPr/>
          <p:nvPr userDrawn="1"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Donut 24">
            <a:extLst>
              <a:ext uri="{FF2B5EF4-FFF2-40B4-BE49-F238E27FC236}">
                <a16:creationId xmlns:a16="http://schemas.microsoft.com/office/drawing/2014/main" id="{DA65A867-32D5-42FE-9CA6-78352D170AD5}"/>
              </a:ext>
            </a:extLst>
          </p:cNvPr>
          <p:cNvSpPr/>
          <p:nvPr userDrawn="1"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ord 38">
            <a:extLst>
              <a:ext uri="{FF2B5EF4-FFF2-40B4-BE49-F238E27FC236}">
                <a16:creationId xmlns:a16="http://schemas.microsoft.com/office/drawing/2014/main" id="{71FECBDE-204F-44E3-B909-54AC009E317E}"/>
              </a:ext>
            </a:extLst>
          </p:cNvPr>
          <p:cNvSpPr/>
          <p:nvPr userDrawn="1"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Heart 38">
            <a:extLst>
              <a:ext uri="{FF2B5EF4-FFF2-40B4-BE49-F238E27FC236}">
                <a16:creationId xmlns:a16="http://schemas.microsoft.com/office/drawing/2014/main" id="{999F14DA-65E6-4207-85B2-E2C3ABC93A9F}"/>
              </a:ext>
            </a:extLst>
          </p:cNvPr>
          <p:cNvSpPr/>
          <p:nvPr userDrawn="1"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19">
            <a:extLst>
              <a:ext uri="{FF2B5EF4-FFF2-40B4-BE49-F238E27FC236}">
                <a16:creationId xmlns:a16="http://schemas.microsoft.com/office/drawing/2014/main" id="{FAC90013-AC2E-4966-B540-9E816AE7D607}"/>
              </a:ext>
            </a:extLst>
          </p:cNvPr>
          <p:cNvSpPr/>
          <p:nvPr userDrawn="1"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ectangle 23">
            <a:extLst>
              <a:ext uri="{FF2B5EF4-FFF2-40B4-BE49-F238E27FC236}">
                <a16:creationId xmlns:a16="http://schemas.microsoft.com/office/drawing/2014/main" id="{01207D31-CCAB-4727-ACDE-8F94B9BA02F8}"/>
              </a:ext>
            </a:extLst>
          </p:cNvPr>
          <p:cNvSpPr/>
          <p:nvPr userDrawn="1"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Oval 31">
            <a:extLst>
              <a:ext uri="{FF2B5EF4-FFF2-40B4-BE49-F238E27FC236}">
                <a16:creationId xmlns:a16="http://schemas.microsoft.com/office/drawing/2014/main" id="{6B56B6DB-D98D-4ECB-81A8-175A2C46A8BF}"/>
              </a:ext>
            </a:extLst>
          </p:cNvPr>
          <p:cNvSpPr/>
          <p:nvPr userDrawn="1"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ectangle 23">
            <a:extLst>
              <a:ext uri="{FF2B5EF4-FFF2-40B4-BE49-F238E27FC236}">
                <a16:creationId xmlns:a16="http://schemas.microsoft.com/office/drawing/2014/main" id="{9E52E1C7-883C-47E0-9579-47ECD7DFF2D9}"/>
              </a:ext>
            </a:extLst>
          </p:cNvPr>
          <p:cNvSpPr/>
          <p:nvPr userDrawn="1"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Oval 31">
            <a:extLst>
              <a:ext uri="{FF2B5EF4-FFF2-40B4-BE49-F238E27FC236}">
                <a16:creationId xmlns:a16="http://schemas.microsoft.com/office/drawing/2014/main" id="{12713F61-1505-444E-A0F4-8998359F049F}"/>
              </a:ext>
            </a:extLst>
          </p:cNvPr>
          <p:cNvSpPr/>
          <p:nvPr userDrawn="1"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Teardrop 17">
            <a:extLst>
              <a:ext uri="{FF2B5EF4-FFF2-40B4-BE49-F238E27FC236}">
                <a16:creationId xmlns:a16="http://schemas.microsoft.com/office/drawing/2014/main" id="{836EA788-3C4A-4D25-91B3-B5DAA7810744}"/>
              </a:ext>
            </a:extLst>
          </p:cNvPr>
          <p:cNvSpPr/>
          <p:nvPr userDrawn="1"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23">
            <a:extLst>
              <a:ext uri="{FF2B5EF4-FFF2-40B4-BE49-F238E27FC236}">
                <a16:creationId xmlns:a16="http://schemas.microsoft.com/office/drawing/2014/main" id="{091CABD7-0394-4D40-A3C6-AB96417218D4}"/>
              </a:ext>
            </a:extLst>
          </p:cNvPr>
          <p:cNvSpPr/>
          <p:nvPr userDrawn="1"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 Same Side Corner Rectangle 8">
            <a:extLst>
              <a:ext uri="{FF2B5EF4-FFF2-40B4-BE49-F238E27FC236}">
                <a16:creationId xmlns:a16="http://schemas.microsoft.com/office/drawing/2014/main" id="{1FC01CD9-C1C9-4EE2-BBFC-1859BC52B38D}"/>
              </a:ext>
            </a:extLst>
          </p:cNvPr>
          <p:cNvSpPr/>
          <p:nvPr userDrawn="1"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 Same Side Corner Rectangle 20">
            <a:extLst>
              <a:ext uri="{FF2B5EF4-FFF2-40B4-BE49-F238E27FC236}">
                <a16:creationId xmlns:a16="http://schemas.microsoft.com/office/drawing/2014/main" id="{836141F5-DC41-46C1-AE42-7A36130CD69D}"/>
              </a:ext>
            </a:extLst>
          </p:cNvPr>
          <p:cNvSpPr/>
          <p:nvPr userDrawn="1"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Donut 87">
            <a:extLst>
              <a:ext uri="{FF2B5EF4-FFF2-40B4-BE49-F238E27FC236}">
                <a16:creationId xmlns:a16="http://schemas.microsoft.com/office/drawing/2014/main" id="{F117A3DB-2B64-4708-92CE-9CD1A0078161}"/>
              </a:ext>
            </a:extLst>
          </p:cNvPr>
          <p:cNvSpPr/>
          <p:nvPr userDrawn="1"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Donut 90">
            <a:extLst>
              <a:ext uri="{FF2B5EF4-FFF2-40B4-BE49-F238E27FC236}">
                <a16:creationId xmlns:a16="http://schemas.microsoft.com/office/drawing/2014/main" id="{E48F1448-43CB-4518-9623-3AA69ED79F98}"/>
              </a:ext>
            </a:extLst>
          </p:cNvPr>
          <p:cNvSpPr/>
          <p:nvPr userDrawn="1"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Oval 6">
            <a:extLst>
              <a:ext uri="{FF2B5EF4-FFF2-40B4-BE49-F238E27FC236}">
                <a16:creationId xmlns:a16="http://schemas.microsoft.com/office/drawing/2014/main" id="{0FCC96CE-38E3-444A-AE0C-91063B906200}"/>
              </a:ext>
            </a:extLst>
          </p:cNvPr>
          <p:cNvSpPr/>
          <p:nvPr userDrawn="1"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9" name="Block Arc 25">
            <a:extLst>
              <a:ext uri="{FF2B5EF4-FFF2-40B4-BE49-F238E27FC236}">
                <a16:creationId xmlns:a16="http://schemas.microsoft.com/office/drawing/2014/main" id="{76D1FECF-A1ED-449A-B217-CCE23709CA38}"/>
              </a:ext>
            </a:extLst>
          </p:cNvPr>
          <p:cNvSpPr/>
          <p:nvPr userDrawn="1"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Block Arc 31">
            <a:extLst>
              <a:ext uri="{FF2B5EF4-FFF2-40B4-BE49-F238E27FC236}">
                <a16:creationId xmlns:a16="http://schemas.microsoft.com/office/drawing/2014/main" id="{6D5EA139-369F-4956-9B11-282159C01BC5}"/>
              </a:ext>
            </a:extLst>
          </p:cNvPr>
          <p:cNvSpPr/>
          <p:nvPr userDrawn="1"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Freeform 53">
            <a:extLst>
              <a:ext uri="{FF2B5EF4-FFF2-40B4-BE49-F238E27FC236}">
                <a16:creationId xmlns:a16="http://schemas.microsoft.com/office/drawing/2014/main" id="{B34F68FE-7F1F-4593-930E-9C4CEB4990EF}"/>
              </a:ext>
            </a:extLst>
          </p:cNvPr>
          <p:cNvSpPr/>
          <p:nvPr userDrawn="1"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10">
            <a:extLst>
              <a:ext uri="{FF2B5EF4-FFF2-40B4-BE49-F238E27FC236}">
                <a16:creationId xmlns:a16="http://schemas.microsoft.com/office/drawing/2014/main" id="{D5FB96F4-EDEC-4C07-8C6D-E1C7D38EB200}"/>
              </a:ext>
            </a:extLst>
          </p:cNvPr>
          <p:cNvSpPr/>
          <p:nvPr userDrawn="1"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Freeform 55">
            <a:extLst>
              <a:ext uri="{FF2B5EF4-FFF2-40B4-BE49-F238E27FC236}">
                <a16:creationId xmlns:a16="http://schemas.microsoft.com/office/drawing/2014/main" id="{FC142A53-45C9-40AC-BC0B-20F3E2210879}"/>
              </a:ext>
            </a:extLst>
          </p:cNvPr>
          <p:cNvSpPr/>
          <p:nvPr userDrawn="1"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36">
            <a:extLst>
              <a:ext uri="{FF2B5EF4-FFF2-40B4-BE49-F238E27FC236}">
                <a16:creationId xmlns:a16="http://schemas.microsoft.com/office/drawing/2014/main" id="{4666857F-712E-4630-AF16-FACFA6785428}"/>
              </a:ext>
            </a:extLst>
          </p:cNvPr>
          <p:cNvSpPr/>
          <p:nvPr userDrawn="1"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Oval 21">
            <a:extLst>
              <a:ext uri="{FF2B5EF4-FFF2-40B4-BE49-F238E27FC236}">
                <a16:creationId xmlns:a16="http://schemas.microsoft.com/office/drawing/2014/main" id="{A349ACC0-5B39-4BE6-9C2A-9E79798FF07F}"/>
              </a:ext>
            </a:extLst>
          </p:cNvPr>
          <p:cNvSpPr>
            <a:spLocks noChangeAspect="1"/>
          </p:cNvSpPr>
          <p:nvPr userDrawn="1"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4DA77867-6C00-40DC-B665-8D7356E0F92B}"/>
              </a:ext>
            </a:extLst>
          </p:cNvPr>
          <p:cNvSpPr/>
          <p:nvPr userDrawn="1"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56744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sp>
        <p:nvSpPr>
          <p:cNvPr id="67" name="Teardrop 9">
            <a:extLst>
              <a:ext uri="{FF2B5EF4-FFF2-40B4-BE49-F238E27FC236}">
                <a16:creationId xmlns:a16="http://schemas.microsoft.com/office/drawing/2014/main" id="{8F3EFA02-572C-402D-B2A7-858E93964A06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9628730" y="2463456"/>
            <a:ext cx="512877" cy="428096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Donut 22">
            <a:extLst>
              <a:ext uri="{FF2B5EF4-FFF2-40B4-BE49-F238E27FC236}">
                <a16:creationId xmlns:a16="http://schemas.microsoft.com/office/drawing/2014/main" id="{BD72AC63-D535-48BE-BB6A-414EF935BA05}"/>
              </a:ext>
            </a:extLst>
          </p:cNvPr>
          <p:cNvSpPr>
            <a:spLocks noChangeAspect="1"/>
          </p:cNvSpPr>
          <p:nvPr userDrawn="1"/>
        </p:nvSpPr>
        <p:spPr>
          <a:xfrm>
            <a:off x="8851032" y="2572309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Freeform 108">
            <a:extLst>
              <a:ext uri="{FF2B5EF4-FFF2-40B4-BE49-F238E27FC236}">
                <a16:creationId xmlns:a16="http://schemas.microsoft.com/office/drawing/2014/main" id="{3E97A564-77F8-4357-845E-E47178E544A4}"/>
              </a:ext>
            </a:extLst>
          </p:cNvPr>
          <p:cNvSpPr/>
          <p:nvPr userDrawn="1"/>
        </p:nvSpPr>
        <p:spPr>
          <a:xfrm>
            <a:off x="7191835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87876D39-A472-4F5B-A065-D6655705A017}"/>
              </a:ext>
            </a:extLst>
          </p:cNvPr>
          <p:cNvSpPr/>
          <p:nvPr userDrawn="1"/>
        </p:nvSpPr>
        <p:spPr>
          <a:xfrm>
            <a:off x="8026937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1" name="Group 110">
            <a:extLst>
              <a:ext uri="{FF2B5EF4-FFF2-40B4-BE49-F238E27FC236}">
                <a16:creationId xmlns:a16="http://schemas.microsoft.com/office/drawing/2014/main" id="{51803928-13A3-4D6B-BB5C-38875510B7EF}"/>
              </a:ext>
            </a:extLst>
          </p:cNvPr>
          <p:cNvGrpSpPr/>
          <p:nvPr userDrawn="1"/>
        </p:nvGrpSpPr>
        <p:grpSpPr>
          <a:xfrm>
            <a:off x="6353199" y="2416730"/>
            <a:ext cx="501857" cy="554554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94947049-4381-4CAB-A09D-8032312B4462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Oval 37">
              <a:extLst>
                <a:ext uri="{FF2B5EF4-FFF2-40B4-BE49-F238E27FC236}">
                  <a16:creationId xmlns:a16="http://schemas.microsoft.com/office/drawing/2014/main" id="{777ADC0E-5E07-4489-8D6F-2EC85028406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4" name="Rectangle 19">
            <a:extLst>
              <a:ext uri="{FF2B5EF4-FFF2-40B4-BE49-F238E27FC236}">
                <a16:creationId xmlns:a16="http://schemas.microsoft.com/office/drawing/2014/main" id="{2F06181C-847F-40DF-87F7-F4665221F59B}"/>
              </a:ext>
            </a:extLst>
          </p:cNvPr>
          <p:cNvSpPr/>
          <p:nvPr userDrawn="1"/>
        </p:nvSpPr>
        <p:spPr>
          <a:xfrm>
            <a:off x="5542040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id="{9A53D727-5CF8-4F81-A3FE-E40A1BCF0018}"/>
              </a:ext>
            </a:extLst>
          </p:cNvPr>
          <p:cNvSpPr>
            <a:spLocks noChangeAspect="1"/>
          </p:cNvSpPr>
          <p:nvPr userDrawn="1"/>
        </p:nvSpPr>
        <p:spPr>
          <a:xfrm>
            <a:off x="5580598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5DD41494-7BB8-4DD8-BA6E-DB8BE87CC239}"/>
              </a:ext>
            </a:extLst>
          </p:cNvPr>
          <p:cNvSpPr>
            <a:spLocks noChangeAspect="1"/>
          </p:cNvSpPr>
          <p:nvPr userDrawn="1"/>
        </p:nvSpPr>
        <p:spPr>
          <a:xfrm>
            <a:off x="8847296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Oval 50">
            <a:extLst>
              <a:ext uri="{FF2B5EF4-FFF2-40B4-BE49-F238E27FC236}">
                <a16:creationId xmlns:a16="http://schemas.microsoft.com/office/drawing/2014/main" id="{C62A3CDD-75C2-400E-AB0B-8C0749B75158}"/>
              </a:ext>
            </a:extLst>
          </p:cNvPr>
          <p:cNvSpPr>
            <a:spLocks noChangeAspect="1"/>
          </p:cNvSpPr>
          <p:nvPr userDrawn="1"/>
        </p:nvSpPr>
        <p:spPr>
          <a:xfrm>
            <a:off x="6369580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Heart 17">
            <a:extLst>
              <a:ext uri="{FF2B5EF4-FFF2-40B4-BE49-F238E27FC236}">
                <a16:creationId xmlns:a16="http://schemas.microsoft.com/office/drawing/2014/main" id="{9AECB8D8-DE7E-441E-A7D8-011002AA5062}"/>
              </a:ext>
            </a:extLst>
          </p:cNvPr>
          <p:cNvSpPr/>
          <p:nvPr userDrawn="1"/>
        </p:nvSpPr>
        <p:spPr>
          <a:xfrm>
            <a:off x="8865289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ed Rectangle 17">
            <a:extLst>
              <a:ext uri="{FF2B5EF4-FFF2-40B4-BE49-F238E27FC236}">
                <a16:creationId xmlns:a16="http://schemas.microsoft.com/office/drawing/2014/main" id="{5C8805BF-16F8-4295-9990-A2C5F7A8D1CB}"/>
              </a:ext>
            </a:extLst>
          </p:cNvPr>
          <p:cNvSpPr>
            <a:spLocks noChangeAspect="1"/>
          </p:cNvSpPr>
          <p:nvPr userDrawn="1"/>
        </p:nvSpPr>
        <p:spPr>
          <a:xfrm>
            <a:off x="5600420" y="4575423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Oval 21">
            <a:extLst>
              <a:ext uri="{FF2B5EF4-FFF2-40B4-BE49-F238E27FC236}">
                <a16:creationId xmlns:a16="http://schemas.microsoft.com/office/drawing/2014/main" id="{17C8EDD3-182A-4444-8804-6B165D158D7C}"/>
              </a:ext>
            </a:extLst>
          </p:cNvPr>
          <p:cNvSpPr>
            <a:spLocks noChangeAspect="1"/>
          </p:cNvSpPr>
          <p:nvPr userDrawn="1"/>
        </p:nvSpPr>
        <p:spPr>
          <a:xfrm>
            <a:off x="9668004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Oval 25">
            <a:extLst>
              <a:ext uri="{FF2B5EF4-FFF2-40B4-BE49-F238E27FC236}">
                <a16:creationId xmlns:a16="http://schemas.microsoft.com/office/drawing/2014/main" id="{C994C385-1A45-4B4D-8CA8-3F1FB687B8CC}"/>
              </a:ext>
            </a:extLst>
          </p:cNvPr>
          <p:cNvSpPr>
            <a:spLocks noChangeAspect="1"/>
          </p:cNvSpPr>
          <p:nvPr userDrawn="1"/>
        </p:nvSpPr>
        <p:spPr>
          <a:xfrm>
            <a:off x="7178218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0" name="Round Same Side Corner Rectangle 8">
            <a:extLst>
              <a:ext uri="{FF2B5EF4-FFF2-40B4-BE49-F238E27FC236}">
                <a16:creationId xmlns:a16="http://schemas.microsoft.com/office/drawing/2014/main" id="{1D866EB4-1A21-4C9B-833F-63F5AC425A97}"/>
              </a:ext>
            </a:extLst>
          </p:cNvPr>
          <p:cNvSpPr/>
          <p:nvPr userDrawn="1"/>
        </p:nvSpPr>
        <p:spPr>
          <a:xfrm>
            <a:off x="8029293" y="550001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51">
            <a:extLst>
              <a:ext uri="{FF2B5EF4-FFF2-40B4-BE49-F238E27FC236}">
                <a16:creationId xmlns:a16="http://schemas.microsoft.com/office/drawing/2014/main" id="{AAE26734-FD50-4DAF-B283-B03D10D719D9}"/>
              </a:ext>
            </a:extLst>
          </p:cNvPr>
          <p:cNvSpPr/>
          <p:nvPr userDrawn="1"/>
        </p:nvSpPr>
        <p:spPr>
          <a:xfrm rot="16200000" flipH="1">
            <a:off x="5496132" y="555609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2" name="Isosceles Triangle 5">
            <a:extLst>
              <a:ext uri="{FF2B5EF4-FFF2-40B4-BE49-F238E27FC236}">
                <a16:creationId xmlns:a16="http://schemas.microsoft.com/office/drawing/2014/main" id="{F89F892F-E4B7-4487-9BFC-6BDE293A9FD6}"/>
              </a:ext>
            </a:extLst>
          </p:cNvPr>
          <p:cNvSpPr>
            <a:spLocks noChangeAspect="1"/>
          </p:cNvSpPr>
          <p:nvPr userDrawn="1"/>
        </p:nvSpPr>
        <p:spPr>
          <a:xfrm>
            <a:off x="7240653" y="466193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3" name="Trapezoid 22">
            <a:extLst>
              <a:ext uri="{FF2B5EF4-FFF2-40B4-BE49-F238E27FC236}">
                <a16:creationId xmlns:a16="http://schemas.microsoft.com/office/drawing/2014/main" id="{DBF446E4-992A-479B-8F23-77AED253D7F5}"/>
              </a:ext>
            </a:extLst>
          </p:cNvPr>
          <p:cNvSpPr>
            <a:spLocks noChangeAspect="1"/>
          </p:cNvSpPr>
          <p:nvPr userDrawn="1"/>
        </p:nvSpPr>
        <p:spPr>
          <a:xfrm>
            <a:off x="8025607" y="4602271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ed Rectangle 20">
            <a:extLst>
              <a:ext uri="{FF2B5EF4-FFF2-40B4-BE49-F238E27FC236}">
                <a16:creationId xmlns:a16="http://schemas.microsoft.com/office/drawing/2014/main" id="{1789E7CD-A723-4452-8ECB-345E97F057A9}"/>
              </a:ext>
            </a:extLst>
          </p:cNvPr>
          <p:cNvSpPr>
            <a:spLocks noChangeAspect="1"/>
          </p:cNvSpPr>
          <p:nvPr userDrawn="1"/>
        </p:nvSpPr>
        <p:spPr>
          <a:xfrm rot="2160000">
            <a:off x="9687397" y="3557025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Trapezoid 28">
            <a:extLst>
              <a:ext uri="{FF2B5EF4-FFF2-40B4-BE49-F238E27FC236}">
                <a16:creationId xmlns:a16="http://schemas.microsoft.com/office/drawing/2014/main" id="{E59EA893-1C42-4B80-9D0D-D1A8FF84C3B0}"/>
              </a:ext>
            </a:extLst>
          </p:cNvPr>
          <p:cNvSpPr>
            <a:spLocks noChangeAspect="1"/>
          </p:cNvSpPr>
          <p:nvPr userDrawn="1"/>
        </p:nvSpPr>
        <p:spPr>
          <a:xfrm>
            <a:off x="8071926" y="3588496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2">
            <a:extLst>
              <a:ext uri="{FF2B5EF4-FFF2-40B4-BE49-F238E27FC236}">
                <a16:creationId xmlns:a16="http://schemas.microsoft.com/office/drawing/2014/main" id="{1B712871-AA18-4BEF-BA7D-5156262E1A7E}"/>
              </a:ext>
            </a:extLst>
          </p:cNvPr>
          <p:cNvSpPr/>
          <p:nvPr userDrawn="1"/>
        </p:nvSpPr>
        <p:spPr>
          <a:xfrm>
            <a:off x="6344495" y="1416893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8">
            <a:extLst>
              <a:ext uri="{FF2B5EF4-FFF2-40B4-BE49-F238E27FC236}">
                <a16:creationId xmlns:a16="http://schemas.microsoft.com/office/drawing/2014/main" id="{97D99318-90C3-4566-9F78-99A0169D4B29}"/>
              </a:ext>
            </a:extLst>
          </p:cNvPr>
          <p:cNvSpPr/>
          <p:nvPr userDrawn="1"/>
        </p:nvSpPr>
        <p:spPr>
          <a:xfrm>
            <a:off x="5507254" y="141689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8" name="Rounded Rectangle 2">
            <a:extLst>
              <a:ext uri="{FF2B5EF4-FFF2-40B4-BE49-F238E27FC236}">
                <a16:creationId xmlns:a16="http://schemas.microsoft.com/office/drawing/2014/main" id="{FFEB51A6-DBB0-4449-86ED-F25A328A6DD4}"/>
              </a:ext>
            </a:extLst>
          </p:cNvPr>
          <p:cNvSpPr/>
          <p:nvPr userDrawn="1"/>
        </p:nvSpPr>
        <p:spPr>
          <a:xfrm>
            <a:off x="8030881" y="141689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ounded Rectangle 3">
            <a:extLst>
              <a:ext uri="{FF2B5EF4-FFF2-40B4-BE49-F238E27FC236}">
                <a16:creationId xmlns:a16="http://schemas.microsoft.com/office/drawing/2014/main" id="{BC79485A-5AB0-43E8-B33C-965B6B49FC60}"/>
              </a:ext>
            </a:extLst>
          </p:cNvPr>
          <p:cNvSpPr>
            <a:spLocks noChangeAspect="1"/>
          </p:cNvSpPr>
          <p:nvPr userDrawn="1"/>
        </p:nvSpPr>
        <p:spPr>
          <a:xfrm>
            <a:off x="7183131" y="141689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ounded Rectangle 10">
            <a:extLst>
              <a:ext uri="{FF2B5EF4-FFF2-40B4-BE49-F238E27FC236}">
                <a16:creationId xmlns:a16="http://schemas.microsoft.com/office/drawing/2014/main" id="{77D62C7D-07BD-4D39-9EA6-6F1F391C3F82}"/>
              </a:ext>
            </a:extLst>
          </p:cNvPr>
          <p:cNvSpPr>
            <a:spLocks noChangeAspect="1"/>
          </p:cNvSpPr>
          <p:nvPr userDrawn="1"/>
        </p:nvSpPr>
        <p:spPr>
          <a:xfrm>
            <a:off x="8855381" y="1406345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Block Arc 6">
            <a:extLst>
              <a:ext uri="{FF2B5EF4-FFF2-40B4-BE49-F238E27FC236}">
                <a16:creationId xmlns:a16="http://schemas.microsoft.com/office/drawing/2014/main" id="{832B8537-FD1E-41C8-89A6-3BF4FDDDE77C}"/>
              </a:ext>
            </a:extLst>
          </p:cNvPr>
          <p:cNvSpPr/>
          <p:nvPr userDrawn="1"/>
        </p:nvSpPr>
        <p:spPr>
          <a:xfrm>
            <a:off x="9688652" y="1423451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2" name="Left Arrow 1">
            <a:extLst>
              <a:ext uri="{FF2B5EF4-FFF2-40B4-BE49-F238E27FC236}">
                <a16:creationId xmlns:a16="http://schemas.microsoft.com/office/drawing/2014/main" id="{9DF22C63-68B8-4461-A97C-819512A53DB3}"/>
              </a:ext>
            </a:extLst>
          </p:cNvPr>
          <p:cNvSpPr>
            <a:spLocks noChangeAspect="1"/>
          </p:cNvSpPr>
          <p:nvPr userDrawn="1"/>
        </p:nvSpPr>
        <p:spPr>
          <a:xfrm>
            <a:off x="7170593" y="554032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3" name="Oval 35">
            <a:extLst>
              <a:ext uri="{FF2B5EF4-FFF2-40B4-BE49-F238E27FC236}">
                <a16:creationId xmlns:a16="http://schemas.microsoft.com/office/drawing/2014/main" id="{80E729A7-F51B-4578-91EA-D4AF35A29807}"/>
              </a:ext>
            </a:extLst>
          </p:cNvPr>
          <p:cNvSpPr/>
          <p:nvPr userDrawn="1"/>
        </p:nvSpPr>
        <p:spPr>
          <a:xfrm>
            <a:off x="6391021" y="555314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4" name="Shape 464">
            <a:extLst>
              <a:ext uri="{FF2B5EF4-FFF2-40B4-BE49-F238E27FC236}">
                <a16:creationId xmlns:a16="http://schemas.microsoft.com/office/drawing/2014/main" id="{81F5B7D9-F64B-475D-B42A-44E7399E0FF5}"/>
              </a:ext>
            </a:extLst>
          </p:cNvPr>
          <p:cNvSpPr/>
          <p:nvPr userDrawn="1"/>
        </p:nvSpPr>
        <p:spPr>
          <a:xfrm>
            <a:off x="6330650" y="4590078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482">
            <a:extLst>
              <a:ext uri="{FF2B5EF4-FFF2-40B4-BE49-F238E27FC236}">
                <a16:creationId xmlns:a16="http://schemas.microsoft.com/office/drawing/2014/main" id="{F4878AEF-620C-4018-9345-A57660192B27}"/>
              </a:ext>
            </a:extLst>
          </p:cNvPr>
          <p:cNvSpPr/>
          <p:nvPr userDrawn="1"/>
        </p:nvSpPr>
        <p:spPr>
          <a:xfrm>
            <a:off x="8847296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484">
            <a:extLst>
              <a:ext uri="{FF2B5EF4-FFF2-40B4-BE49-F238E27FC236}">
                <a16:creationId xmlns:a16="http://schemas.microsoft.com/office/drawing/2014/main" id="{777FE849-C0AB-4929-AC3F-01956BB56FC2}"/>
              </a:ext>
            </a:extLst>
          </p:cNvPr>
          <p:cNvSpPr/>
          <p:nvPr userDrawn="1"/>
        </p:nvSpPr>
        <p:spPr>
          <a:xfrm>
            <a:off x="9688652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4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2C6E2450-293E-42DD-90E9-BE96C0A655E9}"/>
              </a:ext>
            </a:extLst>
          </p:cNvPr>
          <p:cNvSpPr/>
          <p:nvPr userDrawn="1"/>
        </p:nvSpPr>
        <p:spPr>
          <a:xfrm flipH="1">
            <a:off x="532487" y="4237548"/>
            <a:ext cx="1629688" cy="2263291"/>
          </a:xfrm>
          <a:custGeom>
            <a:avLst/>
            <a:gdLst>
              <a:gd name="connsiteX0" fmla="*/ 1759294 w 4022581"/>
              <a:gd name="connsiteY0" fmla="*/ 3774190 h 5586511"/>
              <a:gd name="connsiteX1" fmla="*/ 2712181 w 4022581"/>
              <a:gd name="connsiteY1" fmla="*/ 3774190 h 5586511"/>
              <a:gd name="connsiteX2" fmla="*/ 2733706 w 4022581"/>
              <a:gd name="connsiteY2" fmla="*/ 3795715 h 5586511"/>
              <a:gd name="connsiteX3" fmla="*/ 2712706 w 4022581"/>
              <a:gd name="connsiteY3" fmla="*/ 3817241 h 5586511"/>
              <a:gd name="connsiteX4" fmla="*/ 1759294 w 4022581"/>
              <a:gd name="connsiteY4" fmla="*/ 3817241 h 5586511"/>
              <a:gd name="connsiteX5" fmla="*/ 1737769 w 4022581"/>
              <a:gd name="connsiteY5" fmla="*/ 3795715 h 5586511"/>
              <a:gd name="connsiteX6" fmla="*/ 1759294 w 4022581"/>
              <a:gd name="connsiteY6" fmla="*/ 3774190 h 5586511"/>
              <a:gd name="connsiteX7" fmla="*/ 43050 w 4022581"/>
              <a:gd name="connsiteY7" fmla="*/ 3774190 h 5586511"/>
              <a:gd name="connsiteX8" fmla="*/ 1169189 w 4022581"/>
              <a:gd name="connsiteY8" fmla="*/ 3774190 h 5586511"/>
              <a:gd name="connsiteX9" fmla="*/ 1190714 w 4022581"/>
              <a:gd name="connsiteY9" fmla="*/ 3795715 h 5586511"/>
              <a:gd name="connsiteX10" fmla="*/ 1169189 w 4022581"/>
              <a:gd name="connsiteY10" fmla="*/ 3817241 h 5586511"/>
              <a:gd name="connsiteX11" fmla="*/ 43050 w 4022581"/>
              <a:gd name="connsiteY11" fmla="*/ 3817241 h 5586511"/>
              <a:gd name="connsiteX12" fmla="*/ 21525 w 4022581"/>
              <a:gd name="connsiteY12" fmla="*/ 3795715 h 5586511"/>
              <a:gd name="connsiteX13" fmla="*/ 43050 w 4022581"/>
              <a:gd name="connsiteY13" fmla="*/ 3774190 h 5586511"/>
              <a:gd name="connsiteX14" fmla="*/ 1205938 w 4022581"/>
              <a:gd name="connsiteY14" fmla="*/ 3529537 h 5586511"/>
              <a:gd name="connsiteX15" fmla="*/ 1708369 w 4022581"/>
              <a:gd name="connsiteY15" fmla="*/ 3529537 h 5586511"/>
              <a:gd name="connsiteX16" fmla="*/ 1710470 w 4022581"/>
              <a:gd name="connsiteY16" fmla="*/ 3535837 h 5586511"/>
              <a:gd name="connsiteX17" fmla="*/ 1668469 w 4022581"/>
              <a:gd name="connsiteY17" fmla="*/ 3562613 h 5586511"/>
              <a:gd name="connsiteX18" fmla="*/ 1273664 w 4022581"/>
              <a:gd name="connsiteY18" fmla="*/ 3572589 h 5586511"/>
              <a:gd name="connsiteX19" fmla="*/ 1224838 w 4022581"/>
              <a:gd name="connsiteY19" fmla="*/ 3550012 h 5586511"/>
              <a:gd name="connsiteX20" fmla="*/ 1205938 w 4022581"/>
              <a:gd name="connsiteY20" fmla="*/ 3529537 h 5586511"/>
              <a:gd name="connsiteX21" fmla="*/ 1710469 w 4022581"/>
              <a:gd name="connsiteY21" fmla="*/ 2010171 h 5586511"/>
              <a:gd name="connsiteX22" fmla="*/ 1632243 w 4022581"/>
              <a:gd name="connsiteY22" fmla="*/ 2088397 h 5586511"/>
              <a:gd name="connsiteX23" fmla="*/ 1710469 w 4022581"/>
              <a:gd name="connsiteY23" fmla="*/ 2166623 h 5586511"/>
              <a:gd name="connsiteX24" fmla="*/ 1788695 w 4022581"/>
              <a:gd name="connsiteY24" fmla="*/ 2088397 h 5586511"/>
              <a:gd name="connsiteX25" fmla="*/ 1710469 w 4022581"/>
              <a:gd name="connsiteY25" fmla="*/ 2010171 h 5586511"/>
              <a:gd name="connsiteX26" fmla="*/ 1710469 w 4022581"/>
              <a:gd name="connsiteY26" fmla="*/ 1933520 h 5586511"/>
              <a:gd name="connsiteX27" fmla="*/ 1865345 w 4022581"/>
              <a:gd name="connsiteY27" fmla="*/ 2088397 h 5586511"/>
              <a:gd name="connsiteX28" fmla="*/ 1710469 w 4022581"/>
              <a:gd name="connsiteY28" fmla="*/ 2243273 h 5586511"/>
              <a:gd name="connsiteX29" fmla="*/ 1555592 w 4022581"/>
              <a:gd name="connsiteY29" fmla="*/ 2088397 h 5586511"/>
              <a:gd name="connsiteX30" fmla="*/ 1710469 w 4022581"/>
              <a:gd name="connsiteY30" fmla="*/ 1933520 h 5586511"/>
              <a:gd name="connsiteX31" fmla="*/ 1710470 w 4022581"/>
              <a:gd name="connsiteY31" fmla="*/ 1845319 h 5586511"/>
              <a:gd name="connsiteX32" fmla="*/ 1467392 w 4022581"/>
              <a:gd name="connsiteY32" fmla="*/ 2088396 h 5586511"/>
              <a:gd name="connsiteX33" fmla="*/ 1710470 w 4022581"/>
              <a:gd name="connsiteY33" fmla="*/ 2331474 h 5586511"/>
              <a:gd name="connsiteX34" fmla="*/ 1953547 w 4022581"/>
              <a:gd name="connsiteY34" fmla="*/ 2088396 h 5586511"/>
              <a:gd name="connsiteX35" fmla="*/ 1710470 w 4022581"/>
              <a:gd name="connsiteY35" fmla="*/ 1845319 h 5586511"/>
              <a:gd name="connsiteX36" fmla="*/ 1202263 w 4022581"/>
              <a:gd name="connsiteY36" fmla="*/ 167400 h 5586511"/>
              <a:gd name="connsiteX37" fmla="*/ 1738820 w 4022581"/>
              <a:gd name="connsiteY37" fmla="*/ 167400 h 5586511"/>
              <a:gd name="connsiteX38" fmla="*/ 1744070 w 4022581"/>
              <a:gd name="connsiteY38" fmla="*/ 1336588 h 5586511"/>
              <a:gd name="connsiteX39" fmla="*/ 1955122 w 4022581"/>
              <a:gd name="connsiteY39" fmla="*/ 1631116 h 5586511"/>
              <a:gd name="connsiteX40" fmla="*/ 2234426 w 4022581"/>
              <a:gd name="connsiteY40" fmla="*/ 1630066 h 5586511"/>
              <a:gd name="connsiteX41" fmla="*/ 2258576 w 4022581"/>
              <a:gd name="connsiteY41" fmla="*/ 1653167 h 5586511"/>
              <a:gd name="connsiteX42" fmla="*/ 2258576 w 4022581"/>
              <a:gd name="connsiteY42" fmla="*/ 1713542 h 5586511"/>
              <a:gd name="connsiteX43" fmla="*/ 2280101 w 4022581"/>
              <a:gd name="connsiteY43" fmla="*/ 1736642 h 5586511"/>
              <a:gd name="connsiteX44" fmla="*/ 2678055 w 4022581"/>
              <a:gd name="connsiteY44" fmla="*/ 1749243 h 5586511"/>
              <a:gd name="connsiteX45" fmla="*/ 3728592 w 4022581"/>
              <a:gd name="connsiteY45" fmla="*/ 3139458 h 5586511"/>
              <a:gd name="connsiteX46" fmla="*/ 3981120 w 4022581"/>
              <a:gd name="connsiteY46" fmla="*/ 3625088 h 5586511"/>
              <a:gd name="connsiteX47" fmla="*/ 4002120 w 4022581"/>
              <a:gd name="connsiteY47" fmla="*/ 4043518 h 5586511"/>
              <a:gd name="connsiteX48" fmla="*/ 3678191 w 4022581"/>
              <a:gd name="connsiteY48" fmla="*/ 4530724 h 5586511"/>
              <a:gd name="connsiteX49" fmla="*/ 3216186 w 4022581"/>
              <a:gd name="connsiteY49" fmla="*/ 4718676 h 5586511"/>
              <a:gd name="connsiteX50" fmla="*/ 3216186 w 4022581"/>
              <a:gd name="connsiteY50" fmla="*/ 5032629 h 5586511"/>
              <a:gd name="connsiteX51" fmla="*/ 3979020 w 4022581"/>
              <a:gd name="connsiteY51" fmla="*/ 5038929 h 5586511"/>
              <a:gd name="connsiteX52" fmla="*/ 3979020 w 4022581"/>
              <a:gd name="connsiteY52" fmla="*/ 5586511 h 5586511"/>
              <a:gd name="connsiteX53" fmla="*/ 0 w 4022581"/>
              <a:gd name="connsiteY53" fmla="*/ 5586511 h 5586511"/>
              <a:gd name="connsiteX54" fmla="*/ 0 w 4022581"/>
              <a:gd name="connsiteY54" fmla="*/ 5037879 h 5586511"/>
              <a:gd name="connsiteX55" fmla="*/ 405829 w 4022581"/>
              <a:gd name="connsiteY55" fmla="*/ 5028954 h 5586511"/>
              <a:gd name="connsiteX56" fmla="*/ 405829 w 4022581"/>
              <a:gd name="connsiteY56" fmla="*/ 4847827 h 5586511"/>
              <a:gd name="connsiteX57" fmla="*/ 933460 w 4022581"/>
              <a:gd name="connsiteY57" fmla="*/ 4842052 h 5586511"/>
              <a:gd name="connsiteX58" fmla="*/ 1391791 w 4022581"/>
              <a:gd name="connsiteY58" fmla="*/ 4577974 h 5586511"/>
              <a:gd name="connsiteX59" fmla="*/ 1426967 w 4022581"/>
              <a:gd name="connsiteY59" fmla="*/ 4577449 h 5586511"/>
              <a:gd name="connsiteX60" fmla="*/ 1822821 w 4022581"/>
              <a:gd name="connsiteY60" fmla="*/ 4773801 h 5586511"/>
              <a:gd name="connsiteX61" fmla="*/ 1812321 w 4022581"/>
              <a:gd name="connsiteY61" fmla="*/ 4347496 h 5586511"/>
              <a:gd name="connsiteX62" fmla="*/ 746558 w 4022581"/>
              <a:gd name="connsiteY62" fmla="*/ 4336471 h 5586511"/>
              <a:gd name="connsiteX63" fmla="*/ 738683 w 4022581"/>
              <a:gd name="connsiteY63" fmla="*/ 4018843 h 5586511"/>
              <a:gd name="connsiteX64" fmla="*/ 47251 w 4022581"/>
              <a:gd name="connsiteY64" fmla="*/ 4008868 h 5586511"/>
              <a:gd name="connsiteX65" fmla="*/ 22050 w 4022581"/>
              <a:gd name="connsiteY65" fmla="*/ 4008868 h 5586511"/>
              <a:gd name="connsiteX66" fmla="*/ 22050 w 4022581"/>
              <a:gd name="connsiteY66" fmla="*/ 3859241 h 5586511"/>
              <a:gd name="connsiteX67" fmla="*/ 2680155 w 4022581"/>
              <a:gd name="connsiteY67" fmla="*/ 3859241 h 5586511"/>
              <a:gd name="connsiteX68" fmla="*/ 2735281 w 4022581"/>
              <a:gd name="connsiteY68" fmla="*/ 4002567 h 5586511"/>
              <a:gd name="connsiteX69" fmla="*/ 3160011 w 4022581"/>
              <a:gd name="connsiteY69" fmla="*/ 3584138 h 5586511"/>
              <a:gd name="connsiteX70" fmla="*/ 3134286 w 4022581"/>
              <a:gd name="connsiteY70" fmla="*/ 3287510 h 5586511"/>
              <a:gd name="connsiteX71" fmla="*/ 2877558 w 4022581"/>
              <a:gd name="connsiteY71" fmla="*/ 2957806 h 5586511"/>
              <a:gd name="connsiteX72" fmla="*/ 2569379 w 4022581"/>
              <a:gd name="connsiteY72" fmla="*/ 2858055 h 5586511"/>
              <a:gd name="connsiteX73" fmla="*/ 1834896 w 4022581"/>
              <a:gd name="connsiteY73" fmla="*/ 2850180 h 5586511"/>
              <a:gd name="connsiteX74" fmla="*/ 1819671 w 4022581"/>
              <a:gd name="connsiteY74" fmla="*/ 3051257 h 5586511"/>
              <a:gd name="connsiteX75" fmla="*/ 1737770 w 4022581"/>
              <a:gd name="connsiteY75" fmla="*/ 3109008 h 5586511"/>
              <a:gd name="connsiteX76" fmla="*/ 1726745 w 4022581"/>
              <a:gd name="connsiteY76" fmla="*/ 3494362 h 5586511"/>
              <a:gd name="connsiteX77" fmla="*/ 1191238 w 4022581"/>
              <a:gd name="connsiteY77" fmla="*/ 3497512 h 5586511"/>
              <a:gd name="connsiteX78" fmla="*/ 1185463 w 4022581"/>
              <a:gd name="connsiteY78" fmla="*/ 3135258 h 5586511"/>
              <a:gd name="connsiteX79" fmla="*/ 937660 w 4022581"/>
              <a:gd name="connsiteY79" fmla="*/ 3013457 h 5586511"/>
              <a:gd name="connsiteX80" fmla="*/ 936085 w 4022581"/>
              <a:gd name="connsiteY80" fmla="*/ 3013457 h 5586511"/>
              <a:gd name="connsiteX81" fmla="*/ 824784 w 4022581"/>
              <a:gd name="connsiteY81" fmla="*/ 3290660 h 5586511"/>
              <a:gd name="connsiteX82" fmla="*/ 737633 w 4022581"/>
              <a:gd name="connsiteY82" fmla="*/ 3265459 h 5586511"/>
              <a:gd name="connsiteX83" fmla="*/ 660457 w 4022581"/>
              <a:gd name="connsiteY83" fmla="*/ 3297485 h 5586511"/>
              <a:gd name="connsiteX84" fmla="*/ 352279 w 4022581"/>
              <a:gd name="connsiteY84" fmla="*/ 3164658 h 5586511"/>
              <a:gd name="connsiteX85" fmla="*/ 525006 w 4022581"/>
              <a:gd name="connsiteY85" fmla="*/ 2749904 h 5586511"/>
              <a:gd name="connsiteX86" fmla="*/ 536556 w 4022581"/>
              <a:gd name="connsiteY86" fmla="*/ 2717353 h 5586511"/>
              <a:gd name="connsiteX87" fmla="*/ 514506 w 4022581"/>
              <a:gd name="connsiteY87" fmla="*/ 2660653 h 5586511"/>
              <a:gd name="connsiteX88" fmla="*/ 498230 w 4022581"/>
              <a:gd name="connsiteY88" fmla="*/ 2602902 h 5586511"/>
              <a:gd name="connsiteX89" fmla="*/ 592206 w 4022581"/>
              <a:gd name="connsiteY89" fmla="*/ 2387650 h 5586511"/>
              <a:gd name="connsiteX90" fmla="*/ 998561 w 4022581"/>
              <a:gd name="connsiteY90" fmla="*/ 2551976 h 5586511"/>
              <a:gd name="connsiteX91" fmla="*/ 1003286 w 4022581"/>
              <a:gd name="connsiteY91" fmla="*/ 1752393 h 5586511"/>
              <a:gd name="connsiteX92" fmla="*/ 1190188 w 4022581"/>
              <a:gd name="connsiteY92" fmla="*/ 1599091 h 5586511"/>
              <a:gd name="connsiteX93" fmla="*/ 1202263 w 4022581"/>
              <a:gd name="connsiteY93" fmla="*/ 167400 h 5586511"/>
              <a:gd name="connsiteX94" fmla="*/ 1169095 w 4022581"/>
              <a:gd name="connsiteY94" fmla="*/ 0 h 5586511"/>
              <a:gd name="connsiteX95" fmla="*/ 1766794 w 4022581"/>
              <a:gd name="connsiteY95" fmla="*/ 0 h 5586511"/>
              <a:gd name="connsiteX96" fmla="*/ 1827246 w 4022581"/>
              <a:gd name="connsiteY96" fmla="*/ 60452 h 5586511"/>
              <a:gd name="connsiteX97" fmla="*/ 1827245 w 4022581"/>
              <a:gd name="connsiteY97" fmla="*/ 60452 h 5586511"/>
              <a:gd name="connsiteX98" fmla="*/ 1766793 w 4022581"/>
              <a:gd name="connsiteY98" fmla="*/ 120904 h 5586511"/>
              <a:gd name="connsiteX99" fmla="*/ 1169095 w 4022581"/>
              <a:gd name="connsiteY99" fmla="*/ 120903 h 5586511"/>
              <a:gd name="connsiteX100" fmla="*/ 1113394 w 4022581"/>
              <a:gd name="connsiteY100" fmla="*/ 83982 h 5586511"/>
              <a:gd name="connsiteX101" fmla="*/ 1108643 w 4022581"/>
              <a:gd name="connsiteY101" fmla="*/ 60452 h 5586511"/>
              <a:gd name="connsiteX102" fmla="*/ 1113394 w 4022581"/>
              <a:gd name="connsiteY102" fmla="*/ 36921 h 5586511"/>
              <a:gd name="connsiteX103" fmla="*/ 1169095 w 4022581"/>
              <a:gd name="connsiteY103" fmla="*/ 0 h 5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22581" h="5586511">
                <a:moveTo>
                  <a:pt x="1759294" y="3774190"/>
                </a:moveTo>
                <a:lnTo>
                  <a:pt x="2712181" y="3774190"/>
                </a:lnTo>
                <a:cubicBezTo>
                  <a:pt x="2723731" y="3774190"/>
                  <a:pt x="2733706" y="3783640"/>
                  <a:pt x="2733706" y="3795715"/>
                </a:cubicBezTo>
                <a:cubicBezTo>
                  <a:pt x="2733706" y="3807791"/>
                  <a:pt x="2724256" y="3817241"/>
                  <a:pt x="2712706" y="3817241"/>
                </a:cubicBezTo>
                <a:lnTo>
                  <a:pt x="1759294" y="3817241"/>
                </a:lnTo>
                <a:cubicBezTo>
                  <a:pt x="1747744" y="3817241"/>
                  <a:pt x="1737769" y="3807791"/>
                  <a:pt x="1737769" y="3795715"/>
                </a:cubicBezTo>
                <a:cubicBezTo>
                  <a:pt x="1737769" y="3784165"/>
                  <a:pt x="1747219" y="3774190"/>
                  <a:pt x="1759294" y="3774190"/>
                </a:cubicBezTo>
                <a:close/>
                <a:moveTo>
                  <a:pt x="43050" y="3774190"/>
                </a:moveTo>
                <a:lnTo>
                  <a:pt x="1169189" y="3774190"/>
                </a:lnTo>
                <a:cubicBezTo>
                  <a:pt x="1180739" y="3774190"/>
                  <a:pt x="1190714" y="3783640"/>
                  <a:pt x="1190714" y="3795715"/>
                </a:cubicBezTo>
                <a:cubicBezTo>
                  <a:pt x="1190714" y="3807791"/>
                  <a:pt x="1180739" y="3817241"/>
                  <a:pt x="1169189" y="3817241"/>
                </a:cubicBezTo>
                <a:lnTo>
                  <a:pt x="43050" y="3817241"/>
                </a:lnTo>
                <a:cubicBezTo>
                  <a:pt x="31500" y="3817241"/>
                  <a:pt x="21525" y="3807791"/>
                  <a:pt x="21525" y="3795715"/>
                </a:cubicBezTo>
                <a:cubicBezTo>
                  <a:pt x="21525" y="3784165"/>
                  <a:pt x="30975" y="3774190"/>
                  <a:pt x="43050" y="3774190"/>
                </a:cubicBezTo>
                <a:close/>
                <a:moveTo>
                  <a:pt x="1205938" y="3529537"/>
                </a:moveTo>
                <a:cubicBezTo>
                  <a:pt x="1378665" y="3529537"/>
                  <a:pt x="1543518" y="3529537"/>
                  <a:pt x="1708369" y="3529537"/>
                </a:cubicBezTo>
                <a:cubicBezTo>
                  <a:pt x="1708894" y="3531637"/>
                  <a:pt x="1709945" y="3533737"/>
                  <a:pt x="1710470" y="3535837"/>
                </a:cubicBezTo>
                <a:cubicBezTo>
                  <a:pt x="1696294" y="3544762"/>
                  <a:pt x="1683169" y="3554738"/>
                  <a:pt x="1668469" y="3562613"/>
                </a:cubicBezTo>
                <a:cubicBezTo>
                  <a:pt x="1538793" y="3632439"/>
                  <a:pt x="1406491" y="3629814"/>
                  <a:pt x="1273664" y="3572589"/>
                </a:cubicBezTo>
                <a:cubicBezTo>
                  <a:pt x="1257389" y="3565764"/>
                  <a:pt x="1240588" y="3558938"/>
                  <a:pt x="1224838" y="3550012"/>
                </a:cubicBezTo>
                <a:cubicBezTo>
                  <a:pt x="1218013" y="3546337"/>
                  <a:pt x="1213813" y="3538462"/>
                  <a:pt x="1205938" y="3529537"/>
                </a:cubicBezTo>
                <a:close/>
                <a:moveTo>
                  <a:pt x="1710469" y="2010171"/>
                </a:moveTo>
                <a:cubicBezTo>
                  <a:pt x="1667418" y="2010171"/>
                  <a:pt x="1632243" y="2045346"/>
                  <a:pt x="1632243" y="2088397"/>
                </a:cubicBezTo>
                <a:cubicBezTo>
                  <a:pt x="1632243" y="2131447"/>
                  <a:pt x="1667418" y="2166623"/>
                  <a:pt x="1710469" y="2166623"/>
                </a:cubicBezTo>
                <a:cubicBezTo>
                  <a:pt x="1754044" y="2166623"/>
                  <a:pt x="1788695" y="2131447"/>
                  <a:pt x="1788695" y="2088397"/>
                </a:cubicBezTo>
                <a:cubicBezTo>
                  <a:pt x="1788695" y="2045346"/>
                  <a:pt x="1753519" y="2010171"/>
                  <a:pt x="1710469" y="2010171"/>
                </a:cubicBezTo>
                <a:close/>
                <a:moveTo>
                  <a:pt x="1710469" y="1933520"/>
                </a:moveTo>
                <a:cubicBezTo>
                  <a:pt x="1796045" y="1933520"/>
                  <a:pt x="1865345" y="2002821"/>
                  <a:pt x="1865345" y="2088397"/>
                </a:cubicBezTo>
                <a:cubicBezTo>
                  <a:pt x="1865345" y="2173973"/>
                  <a:pt x="1796045" y="2243273"/>
                  <a:pt x="1710469" y="2243273"/>
                </a:cubicBezTo>
                <a:cubicBezTo>
                  <a:pt x="1624893" y="2243273"/>
                  <a:pt x="1555592" y="2173973"/>
                  <a:pt x="1555592" y="2088397"/>
                </a:cubicBezTo>
                <a:cubicBezTo>
                  <a:pt x="1555592" y="2002821"/>
                  <a:pt x="1624893" y="1933520"/>
                  <a:pt x="1710469" y="1933520"/>
                </a:cubicBezTo>
                <a:close/>
                <a:moveTo>
                  <a:pt x="1710470" y="1845319"/>
                </a:moveTo>
                <a:cubicBezTo>
                  <a:pt x="1576068" y="1845319"/>
                  <a:pt x="1467392" y="1953995"/>
                  <a:pt x="1467392" y="2088396"/>
                </a:cubicBezTo>
                <a:cubicBezTo>
                  <a:pt x="1467392" y="2222798"/>
                  <a:pt x="1576068" y="2331474"/>
                  <a:pt x="1710470" y="2331474"/>
                </a:cubicBezTo>
                <a:cubicBezTo>
                  <a:pt x="1844871" y="2331474"/>
                  <a:pt x="1953547" y="2222798"/>
                  <a:pt x="1953547" y="2088396"/>
                </a:cubicBezTo>
                <a:cubicBezTo>
                  <a:pt x="1953547" y="1953995"/>
                  <a:pt x="1844871" y="1845319"/>
                  <a:pt x="1710470" y="1845319"/>
                </a:cubicBezTo>
                <a:close/>
                <a:moveTo>
                  <a:pt x="1202263" y="167400"/>
                </a:moveTo>
                <a:cubicBezTo>
                  <a:pt x="1380766" y="167400"/>
                  <a:pt x="1558218" y="167400"/>
                  <a:pt x="1738820" y="167400"/>
                </a:cubicBezTo>
                <a:cubicBezTo>
                  <a:pt x="1738820" y="174750"/>
                  <a:pt x="1741970" y="954384"/>
                  <a:pt x="1744070" y="1336588"/>
                </a:cubicBezTo>
                <a:cubicBezTo>
                  <a:pt x="1744070" y="1349188"/>
                  <a:pt x="1935697" y="1631116"/>
                  <a:pt x="1955122" y="1631116"/>
                </a:cubicBezTo>
                <a:cubicBezTo>
                  <a:pt x="2048574" y="1630066"/>
                  <a:pt x="2141499" y="1631116"/>
                  <a:pt x="2234426" y="1630066"/>
                </a:cubicBezTo>
                <a:cubicBezTo>
                  <a:pt x="2252801" y="1629541"/>
                  <a:pt x="2259101" y="1635316"/>
                  <a:pt x="2258576" y="1653167"/>
                </a:cubicBezTo>
                <a:cubicBezTo>
                  <a:pt x="2257526" y="1673117"/>
                  <a:pt x="2259101" y="1693592"/>
                  <a:pt x="2258576" y="1713542"/>
                </a:cubicBezTo>
                <a:cubicBezTo>
                  <a:pt x="2258051" y="1729817"/>
                  <a:pt x="2262251" y="1736117"/>
                  <a:pt x="2280101" y="1736642"/>
                </a:cubicBezTo>
                <a:cubicBezTo>
                  <a:pt x="2412928" y="1739793"/>
                  <a:pt x="2545229" y="1744518"/>
                  <a:pt x="2678055" y="1749243"/>
                </a:cubicBezTo>
                <a:cubicBezTo>
                  <a:pt x="2686981" y="1749768"/>
                  <a:pt x="3500739" y="2793479"/>
                  <a:pt x="3728592" y="3139458"/>
                </a:cubicBezTo>
                <a:cubicBezTo>
                  <a:pt x="3837793" y="3301685"/>
                  <a:pt x="3907094" y="3431886"/>
                  <a:pt x="3981120" y="3625088"/>
                </a:cubicBezTo>
                <a:cubicBezTo>
                  <a:pt x="4046745" y="3853991"/>
                  <a:pt x="4018920" y="3983143"/>
                  <a:pt x="4002120" y="4043518"/>
                </a:cubicBezTo>
                <a:cubicBezTo>
                  <a:pt x="3978495" y="4145894"/>
                  <a:pt x="3899219" y="4389497"/>
                  <a:pt x="3678191" y="4530724"/>
                </a:cubicBezTo>
                <a:cubicBezTo>
                  <a:pt x="3613616" y="4563799"/>
                  <a:pt x="3479214" y="4637825"/>
                  <a:pt x="3216186" y="4718676"/>
                </a:cubicBezTo>
                <a:cubicBezTo>
                  <a:pt x="3216186" y="4822627"/>
                  <a:pt x="3216186" y="4925003"/>
                  <a:pt x="3216186" y="5032629"/>
                </a:cubicBezTo>
                <a:cubicBezTo>
                  <a:pt x="3471864" y="5034729"/>
                  <a:pt x="3724917" y="5036829"/>
                  <a:pt x="3979020" y="5038929"/>
                </a:cubicBezTo>
                <a:cubicBezTo>
                  <a:pt x="3979020" y="5223206"/>
                  <a:pt x="3979020" y="5404333"/>
                  <a:pt x="3979020" y="5586511"/>
                </a:cubicBezTo>
                <a:cubicBezTo>
                  <a:pt x="2652855" y="5586511"/>
                  <a:pt x="1327216" y="5586511"/>
                  <a:pt x="0" y="5586511"/>
                </a:cubicBezTo>
                <a:cubicBezTo>
                  <a:pt x="0" y="5404858"/>
                  <a:pt x="0" y="5223731"/>
                  <a:pt x="0" y="5037879"/>
                </a:cubicBezTo>
                <a:cubicBezTo>
                  <a:pt x="134926" y="5035254"/>
                  <a:pt x="269328" y="5032104"/>
                  <a:pt x="405829" y="5028954"/>
                </a:cubicBezTo>
                <a:cubicBezTo>
                  <a:pt x="405829" y="4969103"/>
                  <a:pt x="405829" y="4909778"/>
                  <a:pt x="405829" y="4847827"/>
                </a:cubicBezTo>
                <a:cubicBezTo>
                  <a:pt x="416330" y="4847827"/>
                  <a:pt x="765983" y="4844677"/>
                  <a:pt x="933460" y="4842052"/>
                </a:cubicBezTo>
                <a:cubicBezTo>
                  <a:pt x="945535" y="4841527"/>
                  <a:pt x="1251089" y="4662500"/>
                  <a:pt x="1391791" y="4577974"/>
                </a:cubicBezTo>
                <a:cubicBezTo>
                  <a:pt x="1404391" y="4570099"/>
                  <a:pt x="1413842" y="4570624"/>
                  <a:pt x="1426967" y="4577449"/>
                </a:cubicBezTo>
                <a:cubicBezTo>
                  <a:pt x="1544568" y="4638350"/>
                  <a:pt x="1806546" y="4768026"/>
                  <a:pt x="1822821" y="4773801"/>
                </a:cubicBezTo>
                <a:cubicBezTo>
                  <a:pt x="1819146" y="4628900"/>
                  <a:pt x="1815996" y="4489248"/>
                  <a:pt x="1812321" y="4347496"/>
                </a:cubicBezTo>
                <a:cubicBezTo>
                  <a:pt x="1457417" y="4343821"/>
                  <a:pt x="1103562" y="4340146"/>
                  <a:pt x="746558" y="4336471"/>
                </a:cubicBezTo>
                <a:cubicBezTo>
                  <a:pt x="743933" y="4230420"/>
                  <a:pt x="741308" y="4126469"/>
                  <a:pt x="738683" y="4018843"/>
                </a:cubicBezTo>
                <a:cubicBezTo>
                  <a:pt x="720308" y="4017268"/>
                  <a:pt x="259353" y="4010443"/>
                  <a:pt x="47251" y="4008868"/>
                </a:cubicBezTo>
                <a:cubicBezTo>
                  <a:pt x="39375" y="4008868"/>
                  <a:pt x="31500" y="4008868"/>
                  <a:pt x="22050" y="4008868"/>
                </a:cubicBezTo>
                <a:cubicBezTo>
                  <a:pt x="22050" y="3958992"/>
                  <a:pt x="22050" y="3910167"/>
                  <a:pt x="22050" y="3859241"/>
                </a:cubicBezTo>
                <a:cubicBezTo>
                  <a:pt x="28875" y="3859241"/>
                  <a:pt x="1800771" y="3859241"/>
                  <a:pt x="2680155" y="3859241"/>
                </a:cubicBezTo>
                <a:cubicBezTo>
                  <a:pt x="2715856" y="3859241"/>
                  <a:pt x="2730556" y="3966867"/>
                  <a:pt x="2735281" y="4002567"/>
                </a:cubicBezTo>
                <a:cubicBezTo>
                  <a:pt x="2954734" y="3954267"/>
                  <a:pt x="3116435" y="3816190"/>
                  <a:pt x="3160011" y="3584138"/>
                </a:cubicBezTo>
                <a:cubicBezTo>
                  <a:pt x="3178911" y="3484912"/>
                  <a:pt x="3160536" y="3385686"/>
                  <a:pt x="3134286" y="3287510"/>
                </a:cubicBezTo>
                <a:cubicBezTo>
                  <a:pt x="3094910" y="3140508"/>
                  <a:pt x="2999359" y="3036032"/>
                  <a:pt x="2877558" y="2957806"/>
                </a:cubicBezTo>
                <a:cubicBezTo>
                  <a:pt x="2786206" y="2898480"/>
                  <a:pt x="2683305" y="2858580"/>
                  <a:pt x="2569379" y="2858055"/>
                </a:cubicBezTo>
                <a:cubicBezTo>
                  <a:pt x="2329977" y="2855955"/>
                  <a:pt x="1841721" y="2849655"/>
                  <a:pt x="1834896" y="2850180"/>
                </a:cubicBezTo>
                <a:cubicBezTo>
                  <a:pt x="1833321" y="2885355"/>
                  <a:pt x="1825446" y="3018707"/>
                  <a:pt x="1819671" y="3051257"/>
                </a:cubicBezTo>
                <a:cubicBezTo>
                  <a:pt x="1811796" y="3093258"/>
                  <a:pt x="1747220" y="3107958"/>
                  <a:pt x="1737770" y="3109008"/>
                </a:cubicBezTo>
                <a:cubicBezTo>
                  <a:pt x="1734095" y="3236584"/>
                  <a:pt x="1730420" y="3364161"/>
                  <a:pt x="1726745" y="3494362"/>
                </a:cubicBezTo>
                <a:cubicBezTo>
                  <a:pt x="1547193" y="3490687"/>
                  <a:pt x="1388116" y="3501187"/>
                  <a:pt x="1191238" y="3497512"/>
                </a:cubicBezTo>
                <a:cubicBezTo>
                  <a:pt x="1191238" y="3488062"/>
                  <a:pt x="1186513" y="3242884"/>
                  <a:pt x="1185463" y="3135258"/>
                </a:cubicBezTo>
                <a:cubicBezTo>
                  <a:pt x="1185463" y="3123183"/>
                  <a:pt x="1015361" y="3045482"/>
                  <a:pt x="937660" y="3013457"/>
                </a:cubicBezTo>
                <a:cubicBezTo>
                  <a:pt x="936610" y="3012932"/>
                  <a:pt x="934510" y="3013457"/>
                  <a:pt x="936085" y="3013457"/>
                </a:cubicBezTo>
                <a:cubicBezTo>
                  <a:pt x="898810" y="3105858"/>
                  <a:pt x="862059" y="3197209"/>
                  <a:pt x="824784" y="3290660"/>
                </a:cubicBezTo>
                <a:cubicBezTo>
                  <a:pt x="794859" y="3281735"/>
                  <a:pt x="766508" y="3273859"/>
                  <a:pt x="737633" y="3265459"/>
                </a:cubicBezTo>
                <a:cubicBezTo>
                  <a:pt x="701408" y="3254959"/>
                  <a:pt x="662557" y="3294860"/>
                  <a:pt x="660457" y="3297485"/>
                </a:cubicBezTo>
                <a:cubicBezTo>
                  <a:pt x="558606" y="3253384"/>
                  <a:pt x="457805" y="3209809"/>
                  <a:pt x="352279" y="3164658"/>
                </a:cubicBezTo>
                <a:cubicBezTo>
                  <a:pt x="365404" y="3128958"/>
                  <a:pt x="481430" y="2849655"/>
                  <a:pt x="525006" y="2749904"/>
                </a:cubicBezTo>
                <a:cubicBezTo>
                  <a:pt x="529206" y="2739404"/>
                  <a:pt x="533931" y="2728378"/>
                  <a:pt x="536556" y="2717353"/>
                </a:cubicBezTo>
                <a:cubicBezTo>
                  <a:pt x="543906" y="2689003"/>
                  <a:pt x="538656" y="2676928"/>
                  <a:pt x="514506" y="2660653"/>
                </a:cubicBezTo>
                <a:cubicBezTo>
                  <a:pt x="483530" y="2639653"/>
                  <a:pt x="483005" y="2637027"/>
                  <a:pt x="498230" y="2602902"/>
                </a:cubicBezTo>
                <a:cubicBezTo>
                  <a:pt x="527631" y="2535176"/>
                  <a:pt x="589581" y="2392900"/>
                  <a:pt x="592206" y="2387650"/>
                </a:cubicBezTo>
                <a:cubicBezTo>
                  <a:pt x="726608" y="2441725"/>
                  <a:pt x="859959" y="2495801"/>
                  <a:pt x="998561" y="2551976"/>
                </a:cubicBezTo>
                <a:cubicBezTo>
                  <a:pt x="998561" y="2537276"/>
                  <a:pt x="1001711" y="2008595"/>
                  <a:pt x="1003286" y="1752393"/>
                </a:cubicBezTo>
                <a:cubicBezTo>
                  <a:pt x="1003286" y="1738217"/>
                  <a:pt x="1190188" y="1605391"/>
                  <a:pt x="1190188" y="1599091"/>
                </a:cubicBezTo>
                <a:cubicBezTo>
                  <a:pt x="1191763" y="1514040"/>
                  <a:pt x="1202263" y="174750"/>
                  <a:pt x="1202263" y="167400"/>
                </a:cubicBezTo>
                <a:close/>
                <a:moveTo>
                  <a:pt x="1169095" y="0"/>
                </a:moveTo>
                <a:lnTo>
                  <a:pt x="1766794" y="0"/>
                </a:lnTo>
                <a:cubicBezTo>
                  <a:pt x="1800181" y="0"/>
                  <a:pt x="1827246" y="27065"/>
                  <a:pt x="1827246" y="60452"/>
                </a:cubicBezTo>
                <a:lnTo>
                  <a:pt x="1827245" y="60452"/>
                </a:lnTo>
                <a:cubicBezTo>
                  <a:pt x="1827245" y="93839"/>
                  <a:pt x="1800180" y="120904"/>
                  <a:pt x="1766793" y="120904"/>
                </a:cubicBezTo>
                <a:lnTo>
                  <a:pt x="1169095" y="120903"/>
                </a:lnTo>
                <a:cubicBezTo>
                  <a:pt x="1144055" y="120903"/>
                  <a:pt x="1122571" y="105679"/>
                  <a:pt x="1113394" y="83982"/>
                </a:cubicBezTo>
                <a:lnTo>
                  <a:pt x="1108643" y="60452"/>
                </a:lnTo>
                <a:lnTo>
                  <a:pt x="1113394" y="36921"/>
                </a:lnTo>
                <a:cubicBezTo>
                  <a:pt x="1122571" y="15224"/>
                  <a:pt x="1144055" y="0"/>
                  <a:pt x="11690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D342D6A8-EECD-42CB-8D01-D86AAAAAA39B}"/>
              </a:ext>
            </a:extLst>
          </p:cNvPr>
          <p:cNvGrpSpPr/>
          <p:nvPr userDrawn="1"/>
        </p:nvGrpSpPr>
        <p:grpSpPr>
          <a:xfrm>
            <a:off x="2348457" y="3776708"/>
            <a:ext cx="2642644" cy="2870232"/>
            <a:chOff x="995906" y="1393949"/>
            <a:chExt cx="4303471" cy="4674092"/>
          </a:xfrm>
        </p:grpSpPr>
        <p:sp>
          <p:nvSpPr>
            <p:cNvPr id="6" name="Teardrop 27">
              <a:extLst>
                <a:ext uri="{FF2B5EF4-FFF2-40B4-BE49-F238E27FC236}">
                  <a16:creationId xmlns:a16="http://schemas.microsoft.com/office/drawing/2014/main" id="{FA348524-E2DA-461E-81FA-21FF44CB6F65}"/>
                </a:ext>
              </a:extLst>
            </p:cNvPr>
            <p:cNvSpPr/>
            <p:nvPr/>
          </p:nvSpPr>
          <p:spPr>
            <a:xfrm rot="18900000">
              <a:off x="3498106" y="2486859"/>
              <a:ext cx="342733" cy="338278"/>
            </a:xfrm>
            <a:custGeom>
              <a:avLst/>
              <a:gdLst>
                <a:gd name="connsiteX0" fmla="*/ 0 w 220469"/>
                <a:gd name="connsiteY0" fmla="*/ 110235 h 220469"/>
                <a:gd name="connsiteX1" fmla="*/ 110235 w 220469"/>
                <a:gd name="connsiteY1" fmla="*/ 0 h 220469"/>
                <a:gd name="connsiteX2" fmla="*/ 220469 w 220469"/>
                <a:gd name="connsiteY2" fmla="*/ 0 h 220469"/>
                <a:gd name="connsiteX3" fmla="*/ 220469 w 220469"/>
                <a:gd name="connsiteY3" fmla="*/ 110235 h 220469"/>
                <a:gd name="connsiteX4" fmla="*/ 110234 w 220469"/>
                <a:gd name="connsiteY4" fmla="*/ 220470 h 220469"/>
                <a:gd name="connsiteX5" fmla="*/ -1 w 220469"/>
                <a:gd name="connsiteY5" fmla="*/ 110235 h 220469"/>
                <a:gd name="connsiteX6" fmla="*/ 0 w 220469"/>
                <a:gd name="connsiteY6" fmla="*/ 110235 h 22046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198" h="255829">
                  <a:moveTo>
                    <a:pt x="1" y="145594"/>
                  </a:moveTo>
                  <a:cubicBezTo>
                    <a:pt x="1" y="84713"/>
                    <a:pt x="35885" y="62300"/>
                    <a:pt x="110236" y="35359"/>
                  </a:cubicBezTo>
                  <a:cubicBezTo>
                    <a:pt x="178411" y="18523"/>
                    <a:pt x="199441" y="11785"/>
                    <a:pt x="259198" y="0"/>
                  </a:cubicBezTo>
                  <a:cubicBezTo>
                    <a:pt x="244044" y="58633"/>
                    <a:pt x="244042" y="75173"/>
                    <a:pt x="220470" y="145594"/>
                  </a:cubicBezTo>
                  <a:cubicBezTo>
                    <a:pt x="196896" y="219943"/>
                    <a:pt x="171116" y="255829"/>
                    <a:pt x="110235" y="255829"/>
                  </a:cubicBezTo>
                  <a:cubicBezTo>
                    <a:pt x="49354" y="255829"/>
                    <a:pt x="0" y="206475"/>
                    <a:pt x="0" y="145594"/>
                  </a:cubicBezTo>
                  <a:lnTo>
                    <a:pt x="1" y="14559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FB569943-AD27-4B3F-9811-3029D491CFDE}"/>
                </a:ext>
              </a:extLst>
            </p:cNvPr>
            <p:cNvGrpSpPr/>
            <p:nvPr/>
          </p:nvGrpSpPr>
          <p:grpSpPr>
            <a:xfrm>
              <a:off x="995906" y="1393949"/>
              <a:ext cx="2477149" cy="1581627"/>
              <a:chOff x="-40593" y="1204659"/>
              <a:chExt cx="2495556" cy="1593380"/>
            </a:xfrm>
          </p:grpSpPr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21ABB6DA-0422-4BF3-A596-5B9277E9AF44}"/>
                  </a:ext>
                </a:extLst>
              </p:cNvPr>
              <p:cNvGrpSpPr/>
              <p:nvPr/>
            </p:nvGrpSpPr>
            <p:grpSpPr>
              <a:xfrm>
                <a:off x="-40593" y="1204659"/>
                <a:ext cx="2495556" cy="1413837"/>
                <a:chOff x="427571" y="1831133"/>
                <a:chExt cx="2263443" cy="1282335"/>
              </a:xfrm>
            </p:grpSpPr>
            <p:sp>
              <p:nvSpPr>
                <p:cNvPr id="42" name="Rounded Rectangle 21">
                  <a:extLst>
                    <a:ext uri="{FF2B5EF4-FFF2-40B4-BE49-F238E27FC236}">
                      <a16:creationId xmlns:a16="http://schemas.microsoft.com/office/drawing/2014/main" id="{CDA90EF2-6C31-43A0-B2E7-EA9656018343}"/>
                    </a:ext>
                  </a:extLst>
                </p:cNvPr>
                <p:cNvSpPr/>
                <p:nvPr userDrawn="1"/>
              </p:nvSpPr>
              <p:spPr>
                <a:xfrm rot="3600000">
                  <a:off x="2191300" y="2155086"/>
                  <a:ext cx="810238" cy="162331"/>
                </a:xfrm>
                <a:prstGeom prst="roundRect">
                  <a:avLst>
                    <a:gd name="adj" fmla="val 466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3" name="Round Same Side Corner Rectangle 22">
                  <a:extLst>
                    <a:ext uri="{FF2B5EF4-FFF2-40B4-BE49-F238E27FC236}">
                      <a16:creationId xmlns:a16="http://schemas.microsoft.com/office/drawing/2014/main" id="{340CA916-0D26-4A39-AEF9-E02EE8B7CD2E}"/>
                    </a:ext>
                  </a:extLst>
                </p:cNvPr>
                <p:cNvSpPr/>
                <p:nvPr userDrawn="1"/>
              </p:nvSpPr>
              <p:spPr>
                <a:xfrm rot="14400000">
                  <a:off x="1292073" y="1706320"/>
                  <a:ext cx="548653" cy="22492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4" name="Round Same Side Corner Rectangle 42">
                  <a:extLst>
                    <a:ext uri="{FF2B5EF4-FFF2-40B4-BE49-F238E27FC236}">
                      <a16:creationId xmlns:a16="http://schemas.microsoft.com/office/drawing/2014/main" id="{E23C6306-23DB-4F78-804E-EFD6E7BBA092}"/>
                    </a:ext>
                  </a:extLst>
                </p:cNvPr>
                <p:cNvSpPr/>
                <p:nvPr userDrawn="1"/>
              </p:nvSpPr>
              <p:spPr>
                <a:xfrm rot="14400000">
                  <a:off x="1277858" y="1714528"/>
                  <a:ext cx="548653" cy="2249228"/>
                </a:xfrm>
                <a:custGeom>
                  <a:avLst/>
                  <a:gdLst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5170 w 665170"/>
                    <a:gd name="connsiteY3" fmla="*/ 272689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66517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2726892 h 2726892"/>
                    <a:gd name="connsiteX8" fmla="*/ 0 w 665170"/>
                    <a:gd name="connsiteY8" fmla="*/ 332585 h 2726892"/>
                    <a:gd name="connsiteX9" fmla="*/ 332585 w 665170"/>
                    <a:gd name="connsiteY9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5170" h="2726892">
                      <a:moveTo>
                        <a:pt x="332585" y="0"/>
                      </a:moveTo>
                      <a:lnTo>
                        <a:pt x="332585" y="0"/>
                      </a:lnTo>
                      <a:cubicBezTo>
                        <a:pt x="516267" y="0"/>
                        <a:pt x="665170" y="148903"/>
                        <a:pt x="665170" y="332585"/>
                      </a:cubicBezTo>
                      <a:cubicBezTo>
                        <a:pt x="665078" y="692931"/>
                        <a:pt x="664987" y="1053276"/>
                        <a:pt x="664895" y="1413622"/>
                      </a:cubicBezTo>
                      <a:cubicBezTo>
                        <a:pt x="476395" y="1778168"/>
                        <a:pt x="266092" y="2119826"/>
                        <a:pt x="0" y="2726892"/>
                      </a:cubicBezTo>
                      <a:lnTo>
                        <a:pt x="0" y="2726892"/>
                      </a:lnTo>
                      <a:lnTo>
                        <a:pt x="0" y="332585"/>
                      </a:lnTo>
                      <a:cubicBezTo>
                        <a:pt x="0" y="148903"/>
                        <a:pt x="148903" y="0"/>
                        <a:pt x="3325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A7AEB56-16E9-4F44-A1C1-16D75AEE9997}"/>
                  </a:ext>
                </a:extLst>
              </p:cNvPr>
              <p:cNvSpPr/>
              <p:nvPr/>
            </p:nvSpPr>
            <p:spPr>
              <a:xfrm rot="19922172">
                <a:off x="939740" y="2205693"/>
                <a:ext cx="169099" cy="169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7">
                <a:extLst>
                  <a:ext uri="{FF2B5EF4-FFF2-40B4-BE49-F238E27FC236}">
                    <a16:creationId xmlns:a16="http://schemas.microsoft.com/office/drawing/2014/main" id="{81AC0F6C-D37D-4518-B2F2-FF046EE2FDA3}"/>
                  </a:ext>
                </a:extLst>
              </p:cNvPr>
              <p:cNvSpPr/>
              <p:nvPr/>
            </p:nvSpPr>
            <p:spPr>
              <a:xfrm rot="19922172">
                <a:off x="715292" y="2593806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8">
                <a:extLst>
                  <a:ext uri="{FF2B5EF4-FFF2-40B4-BE49-F238E27FC236}">
                    <a16:creationId xmlns:a16="http://schemas.microsoft.com/office/drawing/2014/main" id="{67D6DB74-BD09-46A2-990D-4C18E12DBED8}"/>
                  </a:ext>
                </a:extLst>
              </p:cNvPr>
              <p:cNvSpPr/>
              <p:nvPr/>
            </p:nvSpPr>
            <p:spPr>
              <a:xfrm rot="19922172">
                <a:off x="450432" y="2660329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9">
                <a:extLst>
                  <a:ext uri="{FF2B5EF4-FFF2-40B4-BE49-F238E27FC236}">
                    <a16:creationId xmlns:a16="http://schemas.microsoft.com/office/drawing/2014/main" id="{61B578A4-173F-4DEE-AE6D-2F70096D5799}"/>
                  </a:ext>
                </a:extLst>
              </p:cNvPr>
              <p:cNvSpPr/>
              <p:nvPr/>
            </p:nvSpPr>
            <p:spPr>
              <a:xfrm rot="19922172">
                <a:off x="1419157" y="2059022"/>
                <a:ext cx="228336" cy="2283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D9EB6722-229C-419C-A3F7-0A40C0E54442}"/>
                  </a:ext>
                </a:extLst>
              </p:cNvPr>
              <p:cNvSpPr/>
              <p:nvPr/>
            </p:nvSpPr>
            <p:spPr>
              <a:xfrm rot="19922172">
                <a:off x="1037837" y="2587555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1">
                <a:extLst>
                  <a:ext uri="{FF2B5EF4-FFF2-40B4-BE49-F238E27FC236}">
                    <a16:creationId xmlns:a16="http://schemas.microsoft.com/office/drawing/2014/main" id="{1F8C124F-084F-46BD-A55D-5F9AC333DD6B}"/>
                  </a:ext>
                </a:extLst>
              </p:cNvPr>
              <p:cNvSpPr/>
              <p:nvPr/>
            </p:nvSpPr>
            <p:spPr>
              <a:xfrm rot="19922172">
                <a:off x="1216994" y="2334034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7" name="Group 12">
                <a:extLst>
                  <a:ext uri="{FF2B5EF4-FFF2-40B4-BE49-F238E27FC236}">
                    <a16:creationId xmlns:a16="http://schemas.microsoft.com/office/drawing/2014/main" id="{510884E7-06CB-4639-9785-660F2CFB192D}"/>
                  </a:ext>
                </a:extLst>
              </p:cNvPr>
              <p:cNvGrpSpPr/>
              <p:nvPr/>
            </p:nvGrpSpPr>
            <p:grpSpPr>
              <a:xfrm rot="900000">
                <a:off x="1097580" y="1393561"/>
                <a:ext cx="1165779" cy="703527"/>
                <a:chOff x="7061137" y="2490268"/>
                <a:chExt cx="953399" cy="575358"/>
              </a:xfrm>
            </p:grpSpPr>
            <p:sp>
              <p:nvSpPr>
                <p:cNvPr id="38" name="Flowchart: Terminator 13">
                  <a:extLst>
                    <a:ext uri="{FF2B5EF4-FFF2-40B4-BE49-F238E27FC236}">
                      <a16:creationId xmlns:a16="http://schemas.microsoft.com/office/drawing/2014/main" id="{46ACFE22-E348-433C-B4F8-3A9B57EC8E9E}"/>
                    </a:ext>
                  </a:extLst>
                </p:cNvPr>
                <p:cNvSpPr/>
                <p:nvPr/>
              </p:nvSpPr>
              <p:spPr>
                <a:xfrm rot="2666605">
                  <a:off x="7546536" y="2490268"/>
                  <a:ext cx="468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Flowchart: Terminator 14">
                  <a:extLst>
                    <a:ext uri="{FF2B5EF4-FFF2-40B4-BE49-F238E27FC236}">
                      <a16:creationId xmlns:a16="http://schemas.microsoft.com/office/drawing/2014/main" id="{6055CD7F-4E44-427C-A3B1-C7BE4005FF30}"/>
                    </a:ext>
                  </a:extLst>
                </p:cNvPr>
                <p:cNvSpPr/>
                <p:nvPr/>
              </p:nvSpPr>
              <p:spPr>
                <a:xfrm rot="2666605">
                  <a:off x="7327125" y="2631892"/>
                  <a:ext cx="576064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0" name="Flowchart: Terminator 15">
                  <a:extLst>
                    <a:ext uri="{FF2B5EF4-FFF2-40B4-BE49-F238E27FC236}">
                      <a16:creationId xmlns:a16="http://schemas.microsoft.com/office/drawing/2014/main" id="{C074F1B5-8894-4D19-9515-64E1C06C1910}"/>
                    </a:ext>
                  </a:extLst>
                </p:cNvPr>
                <p:cNvSpPr/>
                <p:nvPr/>
              </p:nvSpPr>
              <p:spPr>
                <a:xfrm rot="2666605">
                  <a:off x="7171289" y="2741835"/>
                  <a:ext cx="540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lowchart: Terminator 16">
                  <a:extLst>
                    <a:ext uri="{FF2B5EF4-FFF2-40B4-BE49-F238E27FC236}">
                      <a16:creationId xmlns:a16="http://schemas.microsoft.com/office/drawing/2014/main" id="{EA3FA586-A9F7-46AC-9216-A1F037DACB14}"/>
                    </a:ext>
                  </a:extLst>
                </p:cNvPr>
                <p:cNvSpPr/>
                <p:nvPr/>
              </p:nvSpPr>
              <p:spPr>
                <a:xfrm rot="2666605">
                  <a:off x="7061137" y="2888041"/>
                  <a:ext cx="432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D397F359-5617-47AE-AA64-11D1CD670226}"/>
                </a:ext>
              </a:extLst>
            </p:cNvPr>
            <p:cNvGrpSpPr/>
            <p:nvPr/>
          </p:nvGrpSpPr>
          <p:grpSpPr>
            <a:xfrm>
              <a:off x="3246971" y="3062682"/>
              <a:ext cx="2052406" cy="3005359"/>
              <a:chOff x="2274967" y="2856728"/>
              <a:chExt cx="1887270" cy="2763549"/>
            </a:xfrm>
          </p:grpSpPr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8D9016A2-65C3-4F89-9639-084B5CE46EA1}"/>
                  </a:ext>
                </a:extLst>
              </p:cNvPr>
              <p:cNvSpPr/>
              <p:nvPr/>
            </p:nvSpPr>
            <p:spPr>
              <a:xfrm rot="20822172">
                <a:off x="2534405" y="3008769"/>
                <a:ext cx="776804" cy="1165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4EAEF21F-BEEE-46AF-86B5-AFDC52EE83DC}"/>
                  </a:ext>
                </a:extLst>
              </p:cNvPr>
              <p:cNvSpPr/>
              <p:nvPr/>
            </p:nvSpPr>
            <p:spPr>
              <a:xfrm rot="20822172">
                <a:off x="2274967" y="3807730"/>
                <a:ext cx="1812545" cy="1812547"/>
              </a:xfrm>
              <a:custGeom>
                <a:avLst/>
                <a:gdLst>
                  <a:gd name="connsiteX0" fmla="*/ 0 w 2016224"/>
                  <a:gd name="connsiteY0" fmla="*/ 517202 h 2016224"/>
                  <a:gd name="connsiteX1" fmla="*/ 517202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16275 h 2033477"/>
                  <a:gd name="connsiteX1" fmla="*/ 594839 w 2016224"/>
                  <a:gd name="connsiteY1" fmla="*/ 17253 h 2033477"/>
                  <a:gd name="connsiteX2" fmla="*/ 1438637 w 2016224"/>
                  <a:gd name="connsiteY2" fmla="*/ 0 h 2033477"/>
                  <a:gd name="connsiteX3" fmla="*/ 2016224 w 2016224"/>
                  <a:gd name="connsiteY3" fmla="*/ 1516275 h 2033477"/>
                  <a:gd name="connsiteX4" fmla="*/ 1499022 w 2016224"/>
                  <a:gd name="connsiteY4" fmla="*/ 2033477 h 2033477"/>
                  <a:gd name="connsiteX5" fmla="*/ 517202 w 2016224"/>
                  <a:gd name="connsiteY5" fmla="*/ 2033477 h 2033477"/>
                  <a:gd name="connsiteX6" fmla="*/ 0 w 2016224"/>
                  <a:gd name="connsiteY6" fmla="*/ 1516275 h 203347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64516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0395 h 2007597"/>
                  <a:gd name="connsiteX1" fmla="*/ 594839 w 2016224"/>
                  <a:gd name="connsiteY1" fmla="*/ 17253 h 2007597"/>
                  <a:gd name="connsiteX2" fmla="*/ 1438637 w 2016224"/>
                  <a:gd name="connsiteY2" fmla="*/ 0 h 2007597"/>
                  <a:gd name="connsiteX3" fmla="*/ 2016224 w 2016224"/>
                  <a:gd name="connsiteY3" fmla="*/ 1490395 h 2007597"/>
                  <a:gd name="connsiteX4" fmla="*/ 1499022 w 2016224"/>
                  <a:gd name="connsiteY4" fmla="*/ 2007597 h 2007597"/>
                  <a:gd name="connsiteX5" fmla="*/ 517202 w 2016224"/>
                  <a:gd name="connsiteY5" fmla="*/ 2007597 h 2007597"/>
                  <a:gd name="connsiteX6" fmla="*/ 0 w 2016224"/>
                  <a:gd name="connsiteY6" fmla="*/ 1490395 h 200759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47263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2016224">
                    <a:moveTo>
                      <a:pt x="0" y="1499022"/>
                    </a:moveTo>
                    <a:cubicBezTo>
                      <a:pt x="17125" y="1145997"/>
                      <a:pt x="344800" y="266760"/>
                      <a:pt x="594839" y="0"/>
                    </a:cubicBezTo>
                    <a:lnTo>
                      <a:pt x="1438637" y="1"/>
                    </a:lnTo>
                    <a:cubicBezTo>
                      <a:pt x="1675535" y="249838"/>
                      <a:pt x="2001847" y="1162985"/>
                      <a:pt x="2016224" y="1499022"/>
                    </a:cubicBezTo>
                    <a:cubicBezTo>
                      <a:pt x="2016224" y="1784665"/>
                      <a:pt x="1784665" y="2016224"/>
                      <a:pt x="1499022" y="2016224"/>
                    </a:cubicBezTo>
                    <a:lnTo>
                      <a:pt x="517202" y="2016224"/>
                    </a:lnTo>
                    <a:cubicBezTo>
                      <a:pt x="231559" y="2016224"/>
                      <a:pt x="0" y="1784665"/>
                      <a:pt x="0" y="14990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ounded Rectangle 20">
                <a:extLst>
                  <a:ext uri="{FF2B5EF4-FFF2-40B4-BE49-F238E27FC236}">
                    <a16:creationId xmlns:a16="http://schemas.microsoft.com/office/drawing/2014/main" id="{FE32424D-11EE-4E6C-84EC-64D460D7D05C}"/>
                  </a:ext>
                </a:extLst>
              </p:cNvPr>
              <p:cNvSpPr/>
              <p:nvPr/>
            </p:nvSpPr>
            <p:spPr>
              <a:xfrm rot="20822172">
                <a:off x="2349692" y="4466317"/>
                <a:ext cx="1812545" cy="1144588"/>
              </a:xfrm>
              <a:custGeom>
                <a:avLst/>
                <a:gdLst>
                  <a:gd name="connsiteX0" fmla="*/ 181659 w 2016224"/>
                  <a:gd name="connsiteY0" fmla="*/ 0 h 1270554"/>
                  <a:gd name="connsiteX1" fmla="*/ 1908881 w 2016224"/>
                  <a:gd name="connsiteY1" fmla="*/ 262442 h 1270554"/>
                  <a:gd name="connsiteX2" fmla="*/ 2016224 w 2016224"/>
                  <a:gd name="connsiteY2" fmla="*/ 753352 h 1270554"/>
                  <a:gd name="connsiteX3" fmla="*/ 1499022 w 2016224"/>
                  <a:gd name="connsiteY3" fmla="*/ 1270554 h 1270554"/>
                  <a:gd name="connsiteX4" fmla="*/ 517202 w 2016224"/>
                  <a:gd name="connsiteY4" fmla="*/ 1270554 h 1270554"/>
                  <a:gd name="connsiteX5" fmla="*/ 0 w 2016224"/>
                  <a:gd name="connsiteY5" fmla="*/ 753352 h 1270554"/>
                  <a:gd name="connsiteX6" fmla="*/ 181659 w 2016224"/>
                  <a:gd name="connsiteY6" fmla="*/ 0 h 1270554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1273207">
                    <a:moveTo>
                      <a:pt x="170132" y="0"/>
                    </a:moveTo>
                    <a:cubicBezTo>
                      <a:pt x="823292" y="85075"/>
                      <a:pt x="1203397" y="143700"/>
                      <a:pt x="1908881" y="265095"/>
                    </a:cubicBezTo>
                    <a:cubicBezTo>
                      <a:pt x="1970783" y="462532"/>
                      <a:pt x="2011360" y="642304"/>
                      <a:pt x="2016224" y="756005"/>
                    </a:cubicBezTo>
                    <a:cubicBezTo>
                      <a:pt x="2016224" y="1041648"/>
                      <a:pt x="1784665" y="1273207"/>
                      <a:pt x="1499022" y="1273207"/>
                    </a:cubicBezTo>
                    <a:lnTo>
                      <a:pt x="517202" y="1273207"/>
                    </a:lnTo>
                    <a:cubicBezTo>
                      <a:pt x="231559" y="1273207"/>
                      <a:pt x="0" y="1041648"/>
                      <a:pt x="0" y="756005"/>
                    </a:cubicBezTo>
                    <a:cubicBezTo>
                      <a:pt x="5758" y="637302"/>
                      <a:pt x="107653" y="194008"/>
                      <a:pt x="170132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ABFA0A3E-2353-4B24-A955-C332FDD6B0D9}"/>
                  </a:ext>
                </a:extLst>
              </p:cNvPr>
              <p:cNvSpPr/>
              <p:nvPr/>
            </p:nvSpPr>
            <p:spPr>
              <a:xfrm rot="19922172">
                <a:off x="2956377" y="5401284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21A3221A-23E8-4BDD-82C9-C1FC9151B1D6}"/>
                  </a:ext>
                </a:extLst>
              </p:cNvPr>
              <p:cNvSpPr/>
              <p:nvPr/>
            </p:nvSpPr>
            <p:spPr>
              <a:xfrm rot="19922172">
                <a:off x="3287720" y="50526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6FDDB04B-7A62-4C4C-BA44-F5716B5B6CB6}"/>
                  </a:ext>
                </a:extLst>
              </p:cNvPr>
              <p:cNvSpPr/>
              <p:nvPr/>
            </p:nvSpPr>
            <p:spPr>
              <a:xfrm rot="19922172">
                <a:off x="2951182" y="505229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27">
                <a:extLst>
                  <a:ext uri="{FF2B5EF4-FFF2-40B4-BE49-F238E27FC236}">
                    <a16:creationId xmlns:a16="http://schemas.microsoft.com/office/drawing/2014/main" id="{3BAADFC8-1104-4EF6-AD7E-E383970210E8}"/>
                  </a:ext>
                </a:extLst>
              </p:cNvPr>
              <p:cNvSpPr/>
              <p:nvPr/>
            </p:nvSpPr>
            <p:spPr>
              <a:xfrm rot="19922172">
                <a:off x="3015455" y="470462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28">
                <a:extLst>
                  <a:ext uri="{FF2B5EF4-FFF2-40B4-BE49-F238E27FC236}">
                    <a16:creationId xmlns:a16="http://schemas.microsoft.com/office/drawing/2014/main" id="{B89DA8BA-66B3-413D-93A2-6AE0841419E6}"/>
                  </a:ext>
                </a:extLst>
              </p:cNvPr>
              <p:cNvSpPr/>
              <p:nvPr/>
            </p:nvSpPr>
            <p:spPr>
              <a:xfrm rot="19922172">
                <a:off x="3403392" y="52798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C7E3F04D-A368-47A8-92AF-416C5540A9E7}"/>
                  </a:ext>
                </a:extLst>
              </p:cNvPr>
              <p:cNvSpPr/>
              <p:nvPr/>
            </p:nvSpPr>
            <p:spPr>
              <a:xfrm rot="19922172">
                <a:off x="3465934" y="483475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1BC0ECCB-1064-4857-9495-176772231209}"/>
                  </a:ext>
                </a:extLst>
              </p:cNvPr>
              <p:cNvSpPr/>
              <p:nvPr/>
            </p:nvSpPr>
            <p:spPr>
              <a:xfrm rot="19922172">
                <a:off x="2867137" y="4322821"/>
                <a:ext cx="158978" cy="158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7CA03612-2BBD-44D4-B06C-ADBEB1478473}"/>
                  </a:ext>
                </a:extLst>
              </p:cNvPr>
              <p:cNvSpPr/>
              <p:nvPr/>
            </p:nvSpPr>
            <p:spPr>
              <a:xfrm rot="19922172">
                <a:off x="2626403" y="3199517"/>
                <a:ext cx="79488" cy="794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FE284D83-DF90-46CA-B101-E1727A929319}"/>
                  </a:ext>
                </a:extLst>
              </p:cNvPr>
              <p:cNvSpPr/>
              <p:nvPr/>
            </p:nvSpPr>
            <p:spPr>
              <a:xfrm rot="19922172">
                <a:off x="2881892" y="3974591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B4591A72-0897-40FD-A9FE-A5F009A7400D}"/>
                  </a:ext>
                </a:extLst>
              </p:cNvPr>
              <p:cNvSpPr/>
              <p:nvPr/>
            </p:nvSpPr>
            <p:spPr>
              <a:xfrm rot="19922172">
                <a:off x="3232413" y="4332626"/>
                <a:ext cx="214669" cy="2146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195B87E1-535D-4B7B-8368-AB469294FD71}"/>
                  </a:ext>
                </a:extLst>
              </p:cNvPr>
              <p:cNvSpPr/>
              <p:nvPr/>
            </p:nvSpPr>
            <p:spPr>
              <a:xfrm rot="19922172">
                <a:off x="3114166" y="4068024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20A66E3E-761F-4FFC-B7DB-6C899A56DC79}"/>
                  </a:ext>
                </a:extLst>
              </p:cNvPr>
              <p:cNvSpPr/>
              <p:nvPr/>
            </p:nvSpPr>
            <p:spPr>
              <a:xfrm rot="19922172">
                <a:off x="2740899" y="3591706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24">
                <a:extLst>
                  <a:ext uri="{FF2B5EF4-FFF2-40B4-BE49-F238E27FC236}">
                    <a16:creationId xmlns:a16="http://schemas.microsoft.com/office/drawing/2014/main" id="{95907ABB-F20F-488A-AB34-2F7EB9695552}"/>
                  </a:ext>
                </a:extLst>
              </p:cNvPr>
              <p:cNvSpPr/>
              <p:nvPr/>
            </p:nvSpPr>
            <p:spPr>
              <a:xfrm rot="20822172">
                <a:off x="2323230" y="2856728"/>
                <a:ext cx="903882" cy="176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5" name="Group 37">
                <a:extLst>
                  <a:ext uri="{FF2B5EF4-FFF2-40B4-BE49-F238E27FC236}">
                    <a16:creationId xmlns:a16="http://schemas.microsoft.com/office/drawing/2014/main" id="{B535F8AA-CB6B-4625-917B-254F8FD750D7}"/>
                  </a:ext>
                </a:extLst>
              </p:cNvPr>
              <p:cNvGrpSpPr/>
              <p:nvPr/>
            </p:nvGrpSpPr>
            <p:grpSpPr>
              <a:xfrm rot="6970873">
                <a:off x="2773997" y="3162587"/>
                <a:ext cx="1029449" cy="711925"/>
                <a:chOff x="7088933" y="2427715"/>
                <a:chExt cx="895505" cy="619296"/>
              </a:xfrm>
            </p:grpSpPr>
            <p:sp>
              <p:nvSpPr>
                <p:cNvPr id="26" name="Flowchart: Terminator 38">
                  <a:extLst>
                    <a:ext uri="{FF2B5EF4-FFF2-40B4-BE49-F238E27FC236}">
                      <a16:creationId xmlns:a16="http://schemas.microsoft.com/office/drawing/2014/main" id="{C9A391CF-0232-4F82-B816-A789EC84E415}"/>
                    </a:ext>
                  </a:extLst>
                </p:cNvPr>
                <p:cNvSpPr/>
                <p:nvPr/>
              </p:nvSpPr>
              <p:spPr>
                <a:xfrm rot="2666605">
                  <a:off x="7516438" y="2427715"/>
                  <a:ext cx="468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Flowchart: Terminator 39">
                  <a:extLst>
                    <a:ext uri="{FF2B5EF4-FFF2-40B4-BE49-F238E27FC236}">
                      <a16:creationId xmlns:a16="http://schemas.microsoft.com/office/drawing/2014/main" id="{281B030D-04C3-46FE-8DC5-C07A3B71458C}"/>
                    </a:ext>
                  </a:extLst>
                </p:cNvPr>
                <p:cNvSpPr/>
                <p:nvPr/>
              </p:nvSpPr>
              <p:spPr>
                <a:xfrm rot="2666605">
                  <a:off x="7182429" y="2755702"/>
                  <a:ext cx="576064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Flowchart: Terminator 40">
                  <a:extLst>
                    <a:ext uri="{FF2B5EF4-FFF2-40B4-BE49-F238E27FC236}">
                      <a16:creationId xmlns:a16="http://schemas.microsoft.com/office/drawing/2014/main" id="{35235566-3097-409A-9277-CE39AA5FED83}"/>
                    </a:ext>
                  </a:extLst>
                </p:cNvPr>
                <p:cNvSpPr/>
                <p:nvPr/>
              </p:nvSpPr>
              <p:spPr>
                <a:xfrm rot="2666605">
                  <a:off x="7332111" y="2581252"/>
                  <a:ext cx="540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Flowchart: Terminator 41">
                  <a:extLst>
                    <a:ext uri="{FF2B5EF4-FFF2-40B4-BE49-F238E27FC236}">
                      <a16:creationId xmlns:a16="http://schemas.microsoft.com/office/drawing/2014/main" id="{B48A97AB-8E74-45A6-82DD-A4613EF272D5}"/>
                    </a:ext>
                  </a:extLst>
                </p:cNvPr>
                <p:cNvSpPr/>
                <p:nvPr/>
              </p:nvSpPr>
              <p:spPr>
                <a:xfrm rot="2666605">
                  <a:off x="7088933" y="2874233"/>
                  <a:ext cx="432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45" name="Group 90">
            <a:extLst>
              <a:ext uri="{FF2B5EF4-FFF2-40B4-BE49-F238E27FC236}">
                <a16:creationId xmlns:a16="http://schemas.microsoft.com/office/drawing/2014/main" id="{9A9DF1EE-6DA8-400A-A18A-8CDFE65401FD}"/>
              </a:ext>
            </a:extLst>
          </p:cNvPr>
          <p:cNvGrpSpPr/>
          <p:nvPr userDrawn="1"/>
        </p:nvGrpSpPr>
        <p:grpSpPr>
          <a:xfrm>
            <a:off x="5110630" y="3918631"/>
            <a:ext cx="2202045" cy="2684948"/>
            <a:chOff x="7596534" y="1781236"/>
            <a:chExt cx="3532564" cy="4307246"/>
          </a:xfrm>
        </p:grpSpPr>
        <p:grpSp>
          <p:nvGrpSpPr>
            <p:cNvPr id="46" name="Group 43">
              <a:extLst>
                <a:ext uri="{FF2B5EF4-FFF2-40B4-BE49-F238E27FC236}">
                  <a16:creationId xmlns:a16="http://schemas.microsoft.com/office/drawing/2014/main" id="{E186074A-6640-4585-BBAE-DC8DDC9F42BA}"/>
                </a:ext>
              </a:extLst>
            </p:cNvPr>
            <p:cNvGrpSpPr/>
            <p:nvPr/>
          </p:nvGrpSpPr>
          <p:grpSpPr>
            <a:xfrm>
              <a:off x="8868300" y="3762813"/>
              <a:ext cx="989035" cy="2325669"/>
              <a:chOff x="6660232" y="3023478"/>
              <a:chExt cx="1152128" cy="2709174"/>
            </a:xfrm>
          </p:grpSpPr>
          <p:grpSp>
            <p:nvGrpSpPr>
              <p:cNvPr id="86" name="Group 44">
                <a:extLst>
                  <a:ext uri="{FF2B5EF4-FFF2-40B4-BE49-F238E27FC236}">
                    <a16:creationId xmlns:a16="http://schemas.microsoft.com/office/drawing/2014/main" id="{B6762540-A5D7-40B1-A8F2-C7EB3E604AD4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90" name="Block Arc 48">
                  <a:extLst>
                    <a:ext uri="{FF2B5EF4-FFF2-40B4-BE49-F238E27FC236}">
                      <a16:creationId xmlns:a16="http://schemas.microsoft.com/office/drawing/2014/main" id="{96C8646F-EBA7-4E3B-BF4D-E1A5EC80AB58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49">
                  <a:extLst>
                    <a:ext uri="{FF2B5EF4-FFF2-40B4-BE49-F238E27FC236}">
                      <a16:creationId xmlns:a16="http://schemas.microsoft.com/office/drawing/2014/main" id="{925A319C-1D00-4C9D-AF35-A46F9B5E1FA8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2" name="Rectangle 50">
                  <a:extLst>
                    <a:ext uri="{FF2B5EF4-FFF2-40B4-BE49-F238E27FC236}">
                      <a16:creationId xmlns:a16="http://schemas.microsoft.com/office/drawing/2014/main" id="{EC280730-A7F4-4471-8B8A-B894CD254D07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5828C01A-D18D-4FDB-B166-106947AF7750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Rounded Rectangle 32">
                <a:extLst>
                  <a:ext uri="{FF2B5EF4-FFF2-40B4-BE49-F238E27FC236}">
                    <a16:creationId xmlns:a16="http://schemas.microsoft.com/office/drawing/2014/main" id="{53FE1E6D-1C7A-41A3-9153-93B8AF805A57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ound Same Side Corner Rectangle 30">
                <a:extLst>
                  <a:ext uri="{FF2B5EF4-FFF2-40B4-BE49-F238E27FC236}">
                    <a16:creationId xmlns:a16="http://schemas.microsoft.com/office/drawing/2014/main" id="{1F497A4F-4F25-45B7-B6DA-F55B66236EB2}"/>
                  </a:ext>
                </a:extLst>
              </p:cNvPr>
              <p:cNvSpPr/>
              <p:nvPr/>
            </p:nvSpPr>
            <p:spPr>
              <a:xfrm rot="10800000">
                <a:off x="6840241" y="4038397"/>
                <a:ext cx="789554" cy="15885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7" name="Oval 51">
              <a:extLst>
                <a:ext uri="{FF2B5EF4-FFF2-40B4-BE49-F238E27FC236}">
                  <a16:creationId xmlns:a16="http://schemas.microsoft.com/office/drawing/2014/main" id="{291AE251-49B1-4D1D-AF8D-1F8C047C3E93}"/>
                </a:ext>
              </a:extLst>
            </p:cNvPr>
            <p:cNvSpPr/>
            <p:nvPr/>
          </p:nvSpPr>
          <p:spPr>
            <a:xfrm rot="19922172">
              <a:off x="9413601" y="536726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52">
              <a:extLst>
                <a:ext uri="{FF2B5EF4-FFF2-40B4-BE49-F238E27FC236}">
                  <a16:creationId xmlns:a16="http://schemas.microsoft.com/office/drawing/2014/main" id="{494E9313-B7B9-4709-81D4-A754519D6C97}"/>
                </a:ext>
              </a:extLst>
            </p:cNvPr>
            <p:cNvSpPr/>
            <p:nvPr/>
          </p:nvSpPr>
          <p:spPr>
            <a:xfrm rot="19922172">
              <a:off x="9414186" y="5216395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53">
              <a:extLst>
                <a:ext uri="{FF2B5EF4-FFF2-40B4-BE49-F238E27FC236}">
                  <a16:creationId xmlns:a16="http://schemas.microsoft.com/office/drawing/2014/main" id="{8D4DBF6B-4242-4E79-8D88-3369B336BB96}"/>
                </a:ext>
              </a:extLst>
            </p:cNvPr>
            <p:cNvSpPr/>
            <p:nvPr/>
          </p:nvSpPr>
          <p:spPr>
            <a:xfrm rot="19922172">
              <a:off x="9160816" y="509089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54">
              <a:extLst>
                <a:ext uri="{FF2B5EF4-FFF2-40B4-BE49-F238E27FC236}">
                  <a16:creationId xmlns:a16="http://schemas.microsoft.com/office/drawing/2014/main" id="{247AEA0C-0CBC-479F-B259-34BA9D836A08}"/>
                </a:ext>
              </a:extLst>
            </p:cNvPr>
            <p:cNvSpPr/>
            <p:nvPr/>
          </p:nvSpPr>
          <p:spPr>
            <a:xfrm rot="19922172">
              <a:off x="9225092" y="4743230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5">
              <a:extLst>
                <a:ext uri="{FF2B5EF4-FFF2-40B4-BE49-F238E27FC236}">
                  <a16:creationId xmlns:a16="http://schemas.microsoft.com/office/drawing/2014/main" id="{F3621BFA-7731-4D0E-A3C2-D176C4E4D9CB}"/>
                </a:ext>
              </a:extLst>
            </p:cNvPr>
            <p:cNvSpPr/>
            <p:nvPr/>
          </p:nvSpPr>
          <p:spPr>
            <a:xfrm rot="19922172">
              <a:off x="9331244" y="5671742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6">
              <a:extLst>
                <a:ext uri="{FF2B5EF4-FFF2-40B4-BE49-F238E27FC236}">
                  <a16:creationId xmlns:a16="http://schemas.microsoft.com/office/drawing/2014/main" id="{1F42FDA3-BA5C-41EB-B533-ED35EBCF2924}"/>
                </a:ext>
              </a:extLst>
            </p:cNvPr>
            <p:cNvSpPr/>
            <p:nvPr/>
          </p:nvSpPr>
          <p:spPr>
            <a:xfrm rot="19922172">
              <a:off x="9305062" y="4473525"/>
              <a:ext cx="158978" cy="1589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7">
              <a:extLst>
                <a:ext uri="{FF2B5EF4-FFF2-40B4-BE49-F238E27FC236}">
                  <a16:creationId xmlns:a16="http://schemas.microsoft.com/office/drawing/2014/main" id="{12E4FF05-E0B4-4881-9822-B16D3B5247B7}"/>
                </a:ext>
              </a:extLst>
            </p:cNvPr>
            <p:cNvSpPr/>
            <p:nvPr/>
          </p:nvSpPr>
          <p:spPr>
            <a:xfrm rot="19922172">
              <a:off x="9068678" y="4293265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8">
              <a:extLst>
                <a:ext uri="{FF2B5EF4-FFF2-40B4-BE49-F238E27FC236}">
                  <a16:creationId xmlns:a16="http://schemas.microsoft.com/office/drawing/2014/main" id="{C5EC5520-49AB-4C00-85AF-60578204CB3A}"/>
                </a:ext>
              </a:extLst>
            </p:cNvPr>
            <p:cNvSpPr/>
            <p:nvPr/>
          </p:nvSpPr>
          <p:spPr>
            <a:xfrm rot="19922172">
              <a:off x="9347918" y="4261172"/>
              <a:ext cx="110234" cy="1102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9">
              <a:extLst>
                <a:ext uri="{FF2B5EF4-FFF2-40B4-BE49-F238E27FC236}">
                  <a16:creationId xmlns:a16="http://schemas.microsoft.com/office/drawing/2014/main" id="{F9CBE5B1-2180-49EF-BA5F-4038FD903B53}"/>
                </a:ext>
              </a:extLst>
            </p:cNvPr>
            <p:cNvSpPr/>
            <p:nvPr/>
          </p:nvSpPr>
          <p:spPr>
            <a:xfrm rot="19922172">
              <a:off x="9488278" y="498670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60">
              <a:extLst>
                <a:ext uri="{FF2B5EF4-FFF2-40B4-BE49-F238E27FC236}">
                  <a16:creationId xmlns:a16="http://schemas.microsoft.com/office/drawing/2014/main" id="{B72682CB-0C5E-4458-B362-DE8478321583}"/>
                </a:ext>
              </a:extLst>
            </p:cNvPr>
            <p:cNvSpPr/>
            <p:nvPr/>
          </p:nvSpPr>
          <p:spPr>
            <a:xfrm rot="19922172">
              <a:off x="9230283" y="5514488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03FD38DE-5D36-4450-A372-317245256AE0}"/>
                </a:ext>
              </a:extLst>
            </p:cNvPr>
            <p:cNvSpPr/>
            <p:nvPr/>
          </p:nvSpPr>
          <p:spPr>
            <a:xfrm rot="19922172">
              <a:off x="9515886" y="4104569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62">
              <a:extLst>
                <a:ext uri="{FF2B5EF4-FFF2-40B4-BE49-F238E27FC236}">
                  <a16:creationId xmlns:a16="http://schemas.microsoft.com/office/drawing/2014/main" id="{4FEBC1D6-0B05-46A1-BFF5-2F8513D82909}"/>
                </a:ext>
              </a:extLst>
            </p:cNvPr>
            <p:cNvSpPr/>
            <p:nvPr/>
          </p:nvSpPr>
          <p:spPr>
            <a:xfrm>
              <a:off x="7596534" y="2710959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0699872A-F143-497E-8170-A3FCEEB06158}"/>
                </a:ext>
              </a:extLst>
            </p:cNvPr>
            <p:cNvSpPr/>
            <p:nvPr/>
          </p:nvSpPr>
          <p:spPr>
            <a:xfrm>
              <a:off x="9038780" y="1781236"/>
              <a:ext cx="648072" cy="64807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C3F0D2F3-AF66-438A-A6ED-155C39648C4E}"/>
                </a:ext>
              </a:extLst>
            </p:cNvPr>
            <p:cNvSpPr/>
            <p:nvPr/>
          </p:nvSpPr>
          <p:spPr>
            <a:xfrm>
              <a:off x="10000279" y="2020519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8853FD0B-84D5-4907-B2CB-69C47D4199CF}"/>
                </a:ext>
              </a:extLst>
            </p:cNvPr>
            <p:cNvSpPr/>
            <p:nvPr/>
          </p:nvSpPr>
          <p:spPr>
            <a:xfrm>
              <a:off x="8077282" y="202051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6">
              <a:extLst>
                <a:ext uri="{FF2B5EF4-FFF2-40B4-BE49-F238E27FC236}">
                  <a16:creationId xmlns:a16="http://schemas.microsoft.com/office/drawing/2014/main" id="{B168E562-E190-40FA-8572-05672380C38D}"/>
                </a:ext>
              </a:extLst>
            </p:cNvPr>
            <p:cNvSpPr/>
            <p:nvPr/>
          </p:nvSpPr>
          <p:spPr>
            <a:xfrm>
              <a:off x="10481026" y="271095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3" name="Straight Connector 67">
              <a:extLst>
                <a:ext uri="{FF2B5EF4-FFF2-40B4-BE49-F238E27FC236}">
                  <a16:creationId xmlns:a16="http://schemas.microsoft.com/office/drawing/2014/main" id="{24108B1C-00F9-44ED-B87B-A5B5F25913D3}"/>
                </a:ext>
              </a:extLst>
            </p:cNvPr>
            <p:cNvCxnSpPr>
              <a:cxnSpLocks/>
              <a:stCxn id="72" idx="0"/>
              <a:endCxn id="59" idx="4"/>
            </p:cNvCxnSpPr>
            <p:nvPr/>
          </p:nvCxnSpPr>
          <p:spPr>
            <a:xfrm flipH="1" flipV="1">
              <a:off x="9362814" y="2429306"/>
              <a:ext cx="2" cy="150740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8">
              <a:extLst>
                <a:ext uri="{FF2B5EF4-FFF2-40B4-BE49-F238E27FC236}">
                  <a16:creationId xmlns:a16="http://schemas.microsoft.com/office/drawing/2014/main" id="{93228CEC-DDC3-4F16-9AC0-A8C6A3F78250}"/>
                </a:ext>
              </a:extLst>
            </p:cNvPr>
            <p:cNvCxnSpPr>
              <a:cxnSpLocks/>
              <a:stCxn id="72" idx="0"/>
              <a:endCxn id="75" idx="4"/>
            </p:cNvCxnSpPr>
            <p:nvPr/>
          </p:nvCxnSpPr>
          <p:spPr>
            <a:xfrm flipH="1" flipV="1">
              <a:off x="888206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9">
              <a:extLst>
                <a:ext uri="{FF2B5EF4-FFF2-40B4-BE49-F238E27FC236}">
                  <a16:creationId xmlns:a16="http://schemas.microsoft.com/office/drawing/2014/main" id="{C107A31D-E89C-4C38-A931-B193EB9820AB}"/>
                </a:ext>
              </a:extLst>
            </p:cNvPr>
            <p:cNvCxnSpPr>
              <a:cxnSpLocks/>
              <a:stCxn id="72" idx="0"/>
              <a:endCxn id="76" idx="4"/>
            </p:cNvCxnSpPr>
            <p:nvPr/>
          </p:nvCxnSpPr>
          <p:spPr>
            <a:xfrm flipV="1">
              <a:off x="936281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0">
              <a:extLst>
                <a:ext uri="{FF2B5EF4-FFF2-40B4-BE49-F238E27FC236}">
                  <a16:creationId xmlns:a16="http://schemas.microsoft.com/office/drawing/2014/main" id="{C87F6541-468A-4CD8-8446-A53B93D63A26}"/>
                </a:ext>
              </a:extLst>
            </p:cNvPr>
            <p:cNvCxnSpPr>
              <a:cxnSpLocks/>
              <a:stCxn id="72" idx="0"/>
              <a:endCxn id="62" idx="2"/>
            </p:cNvCxnSpPr>
            <p:nvPr/>
          </p:nvCxnSpPr>
          <p:spPr>
            <a:xfrm flipV="1">
              <a:off x="9362814" y="3034995"/>
              <a:ext cx="1118210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81">
              <a:extLst>
                <a:ext uri="{FF2B5EF4-FFF2-40B4-BE49-F238E27FC236}">
                  <a16:creationId xmlns:a16="http://schemas.microsoft.com/office/drawing/2014/main" id="{351302FD-2560-4499-90FA-2B91E6CEA603}"/>
                </a:ext>
              </a:extLst>
            </p:cNvPr>
            <p:cNvSpPr/>
            <p:nvPr/>
          </p:nvSpPr>
          <p:spPr>
            <a:xfrm>
              <a:off x="8720130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46000E58-722D-4856-AAA0-E30FF2E604D8}"/>
                </a:ext>
              </a:extLst>
            </p:cNvPr>
            <p:cNvSpPr/>
            <p:nvPr/>
          </p:nvSpPr>
          <p:spPr>
            <a:xfrm flipH="1">
              <a:off x="9400241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9" name="Straight Connector 73">
              <a:extLst>
                <a:ext uri="{FF2B5EF4-FFF2-40B4-BE49-F238E27FC236}">
                  <a16:creationId xmlns:a16="http://schemas.microsoft.com/office/drawing/2014/main" id="{0BF78CBC-E539-48B6-81E1-32B79CD5012B}"/>
                </a:ext>
              </a:extLst>
            </p:cNvPr>
            <p:cNvCxnSpPr>
              <a:cxnSpLocks/>
              <a:stCxn id="58" idx="6"/>
              <a:endCxn id="72" idx="0"/>
            </p:cNvCxnSpPr>
            <p:nvPr/>
          </p:nvCxnSpPr>
          <p:spPr>
            <a:xfrm>
              <a:off x="8244605" y="3034995"/>
              <a:ext cx="1118211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74">
              <a:extLst>
                <a:ext uri="{FF2B5EF4-FFF2-40B4-BE49-F238E27FC236}">
                  <a16:creationId xmlns:a16="http://schemas.microsoft.com/office/drawing/2014/main" id="{6C5E7682-70ED-4CC8-BC8A-2132FCBD5AA9}"/>
                </a:ext>
              </a:extLst>
            </p:cNvPr>
            <p:cNvCxnSpPr>
              <a:stCxn id="72" idx="0"/>
              <a:endCxn id="74" idx="7"/>
            </p:cNvCxnSpPr>
            <p:nvPr/>
          </p:nvCxnSpPr>
          <p:spPr>
            <a:xfrm flipH="1" flipV="1">
              <a:off x="8630445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5">
              <a:extLst>
                <a:ext uri="{FF2B5EF4-FFF2-40B4-BE49-F238E27FC236}">
                  <a16:creationId xmlns:a16="http://schemas.microsoft.com/office/drawing/2014/main" id="{E1AB77C4-C84F-485D-A186-108BD3C0C4EB}"/>
                </a:ext>
              </a:extLst>
            </p:cNvPr>
            <p:cNvCxnSpPr>
              <a:cxnSpLocks/>
              <a:stCxn id="72" idx="0"/>
              <a:endCxn id="73" idx="1"/>
            </p:cNvCxnSpPr>
            <p:nvPr/>
          </p:nvCxnSpPr>
          <p:spPr>
            <a:xfrm flipV="1">
              <a:off x="9362814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6">
              <a:extLst>
                <a:ext uri="{FF2B5EF4-FFF2-40B4-BE49-F238E27FC236}">
                  <a16:creationId xmlns:a16="http://schemas.microsoft.com/office/drawing/2014/main" id="{CD183CFC-3E78-400A-8660-34C388181B31}"/>
                </a:ext>
              </a:extLst>
            </p:cNvPr>
            <p:cNvSpPr/>
            <p:nvPr/>
          </p:nvSpPr>
          <p:spPr>
            <a:xfrm>
              <a:off x="9255482" y="3936714"/>
              <a:ext cx="214669" cy="2146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7">
              <a:extLst>
                <a:ext uri="{FF2B5EF4-FFF2-40B4-BE49-F238E27FC236}">
                  <a16:creationId xmlns:a16="http://schemas.microsoft.com/office/drawing/2014/main" id="{1E6F01ED-615B-49EA-A0FE-38158F586A5F}"/>
                </a:ext>
              </a:extLst>
            </p:cNvPr>
            <p:cNvSpPr/>
            <p:nvPr/>
          </p:nvSpPr>
          <p:spPr>
            <a:xfrm>
              <a:off x="10000278" y="3367084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8">
              <a:extLst>
                <a:ext uri="{FF2B5EF4-FFF2-40B4-BE49-F238E27FC236}">
                  <a16:creationId xmlns:a16="http://schemas.microsoft.com/office/drawing/2014/main" id="{A00ECA07-B11A-4EA2-80B3-64D2653FA211}"/>
                </a:ext>
              </a:extLst>
            </p:cNvPr>
            <p:cNvSpPr/>
            <p:nvPr/>
          </p:nvSpPr>
          <p:spPr>
            <a:xfrm>
              <a:off x="8077282" y="3367084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9">
              <a:extLst>
                <a:ext uri="{FF2B5EF4-FFF2-40B4-BE49-F238E27FC236}">
                  <a16:creationId xmlns:a16="http://schemas.microsoft.com/office/drawing/2014/main" id="{EE107385-97B4-41E2-93E1-D4FEB1589F79}"/>
                </a:ext>
              </a:extLst>
            </p:cNvPr>
            <p:cNvSpPr/>
            <p:nvPr/>
          </p:nvSpPr>
          <p:spPr>
            <a:xfrm>
              <a:off x="8558031" y="260932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80">
              <a:extLst>
                <a:ext uri="{FF2B5EF4-FFF2-40B4-BE49-F238E27FC236}">
                  <a16:creationId xmlns:a16="http://schemas.microsoft.com/office/drawing/2014/main" id="{D24E625D-CC01-4FD8-AA52-FECCC63C1636}"/>
                </a:ext>
              </a:extLst>
            </p:cNvPr>
            <p:cNvSpPr/>
            <p:nvPr/>
          </p:nvSpPr>
          <p:spPr>
            <a:xfrm>
              <a:off x="9519529" y="260932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Donut 1">
              <a:extLst>
                <a:ext uri="{FF2B5EF4-FFF2-40B4-BE49-F238E27FC236}">
                  <a16:creationId xmlns:a16="http://schemas.microsoft.com/office/drawing/2014/main" id="{71205558-5D45-4FE5-86F3-198FE527DF32}"/>
                </a:ext>
              </a:extLst>
            </p:cNvPr>
            <p:cNvSpPr/>
            <p:nvPr/>
          </p:nvSpPr>
          <p:spPr>
            <a:xfrm>
              <a:off x="9652056" y="2726931"/>
              <a:ext cx="372568" cy="412868"/>
            </a:xfrm>
            <a:custGeom>
              <a:avLst/>
              <a:gdLst/>
              <a:ahLst/>
              <a:cxnLst/>
              <a:rect l="l" t="t" r="r" b="b"/>
              <a:pathLst>
                <a:path w="3573863" h="3960440">
                  <a:moveTo>
                    <a:pt x="1778235" y="2854144"/>
                  </a:moveTo>
                  <a:cubicBezTo>
                    <a:pt x="1630806" y="2921039"/>
                    <a:pt x="1485756" y="2976063"/>
                    <a:pt x="1346395" y="3019665"/>
                  </a:cubicBezTo>
                  <a:cubicBezTo>
                    <a:pt x="1449229" y="3443341"/>
                    <a:pt x="1614264" y="3717505"/>
                    <a:pt x="1800200" y="3717505"/>
                  </a:cubicBezTo>
                  <a:cubicBezTo>
                    <a:pt x="1981797" y="3717505"/>
                    <a:pt x="2143458" y="3455988"/>
                    <a:pt x="2246629" y="3049019"/>
                  </a:cubicBezTo>
                  <a:cubicBezTo>
                    <a:pt x="2095629" y="2998005"/>
                    <a:pt x="1938082" y="2933129"/>
                    <a:pt x="1778235" y="2854144"/>
                  </a:cubicBezTo>
                  <a:close/>
                  <a:moveTo>
                    <a:pt x="1266675" y="2564179"/>
                  </a:moveTo>
                  <a:lnTo>
                    <a:pt x="1299457" y="2790710"/>
                  </a:lnTo>
                  <a:cubicBezTo>
                    <a:pt x="1367662" y="2767618"/>
                    <a:pt x="1437614" y="2740949"/>
                    <a:pt x="1508914" y="2711076"/>
                  </a:cubicBezTo>
                  <a:cubicBezTo>
                    <a:pt x="1464441" y="2687582"/>
                    <a:pt x="1420733" y="2661738"/>
                    <a:pt x="1377054" y="2634978"/>
                  </a:cubicBezTo>
                  <a:close/>
                  <a:moveTo>
                    <a:pt x="2333774" y="2560277"/>
                  </a:moveTo>
                  <a:cubicBezTo>
                    <a:pt x="2295625" y="2584830"/>
                    <a:pt x="2256319" y="2608268"/>
                    <a:pt x="2216371" y="2631332"/>
                  </a:cubicBezTo>
                  <a:lnTo>
                    <a:pt x="2055143" y="2720029"/>
                  </a:lnTo>
                  <a:cubicBezTo>
                    <a:pt x="2137322" y="2758240"/>
                    <a:pt x="2218112" y="2791558"/>
                    <a:pt x="2296361" y="2820732"/>
                  </a:cubicBezTo>
                  <a:cubicBezTo>
                    <a:pt x="2311421" y="2737872"/>
                    <a:pt x="2324309" y="2650858"/>
                    <a:pt x="2333774" y="2560277"/>
                  </a:cubicBezTo>
                  <a:close/>
                  <a:moveTo>
                    <a:pt x="2938347" y="2115420"/>
                  </a:moveTo>
                  <a:cubicBezTo>
                    <a:pt x="2833874" y="2209266"/>
                    <a:pt x="2717689" y="2301450"/>
                    <a:pt x="2591514" y="2390104"/>
                  </a:cubicBezTo>
                  <a:cubicBezTo>
                    <a:pt x="2577332" y="2568819"/>
                    <a:pt x="2551964" y="2738541"/>
                    <a:pt x="2518016" y="2895802"/>
                  </a:cubicBezTo>
                  <a:cubicBezTo>
                    <a:pt x="2567345" y="2910267"/>
                    <a:pt x="2615150" y="2922759"/>
                    <a:pt x="2661232" y="2933072"/>
                  </a:cubicBezTo>
                  <a:cubicBezTo>
                    <a:pt x="2712976" y="2857644"/>
                    <a:pt x="2799843" y="2808312"/>
                    <a:pt x="2898232" y="2808312"/>
                  </a:cubicBezTo>
                  <a:cubicBezTo>
                    <a:pt x="3002730" y="2808312"/>
                    <a:pt x="3094231" y="2863960"/>
                    <a:pt x="3143840" y="2947770"/>
                  </a:cubicBezTo>
                  <a:cubicBezTo>
                    <a:pt x="3206751" y="2930092"/>
                    <a:pt x="3253488" y="2897708"/>
                    <a:pt x="3281582" y="2851851"/>
                  </a:cubicBezTo>
                  <a:cubicBezTo>
                    <a:pt x="3377140" y="2695873"/>
                    <a:pt x="3235870" y="2418527"/>
                    <a:pt x="2938347" y="2115420"/>
                  </a:cubicBezTo>
                  <a:close/>
                  <a:moveTo>
                    <a:pt x="653371" y="2086408"/>
                  </a:moveTo>
                  <a:cubicBezTo>
                    <a:pt x="358768" y="2375931"/>
                    <a:pt x="216958" y="2642817"/>
                    <a:pt x="306838" y="2798494"/>
                  </a:cubicBezTo>
                  <a:cubicBezTo>
                    <a:pt x="395033" y="2951251"/>
                    <a:pt x="687498" y="2964353"/>
                    <a:pt x="1074605" y="2860911"/>
                  </a:cubicBezTo>
                  <a:cubicBezTo>
                    <a:pt x="1044150" y="2711390"/>
                    <a:pt x="1021245" y="2551128"/>
                    <a:pt x="1007054" y="2383079"/>
                  </a:cubicBezTo>
                  <a:cubicBezTo>
                    <a:pt x="877997" y="2286402"/>
                    <a:pt x="759493" y="2186798"/>
                    <a:pt x="653371" y="2086408"/>
                  </a:cubicBezTo>
                  <a:close/>
                  <a:moveTo>
                    <a:pt x="2606852" y="1818110"/>
                  </a:moveTo>
                  <a:cubicBezTo>
                    <a:pt x="2609297" y="1871560"/>
                    <a:pt x="2610200" y="1925632"/>
                    <a:pt x="2610200" y="1980220"/>
                  </a:cubicBezTo>
                  <a:lnTo>
                    <a:pt x="2607655" y="2082108"/>
                  </a:lnTo>
                  <a:cubicBezTo>
                    <a:pt x="2664327" y="2040229"/>
                    <a:pt x="2718004" y="1997635"/>
                    <a:pt x="2768733" y="1954977"/>
                  </a:cubicBezTo>
                  <a:cubicBezTo>
                    <a:pt x="2718041" y="1909108"/>
                    <a:pt x="2663841" y="1863560"/>
                    <a:pt x="2606852" y="1818110"/>
                  </a:cubicBezTo>
                  <a:close/>
                  <a:moveTo>
                    <a:pt x="995280" y="1792420"/>
                  </a:moveTo>
                  <a:cubicBezTo>
                    <a:pt x="935444" y="1837415"/>
                    <a:pt x="878912" y="1882984"/>
                    <a:pt x="825924" y="1928708"/>
                  </a:cubicBezTo>
                  <a:cubicBezTo>
                    <a:pt x="877915" y="1975725"/>
                    <a:pt x="933502" y="2022554"/>
                    <a:pt x="992040" y="2069282"/>
                  </a:cubicBezTo>
                  <a:cubicBezTo>
                    <a:pt x="990470" y="2039771"/>
                    <a:pt x="990200" y="2010073"/>
                    <a:pt x="990200" y="1980220"/>
                  </a:cubicBezTo>
                  <a:close/>
                  <a:moveTo>
                    <a:pt x="1800199" y="1584251"/>
                  </a:moveTo>
                  <a:cubicBezTo>
                    <a:pt x="1999044" y="1584251"/>
                    <a:pt x="2160239" y="1745446"/>
                    <a:pt x="2160239" y="1944291"/>
                  </a:cubicBezTo>
                  <a:cubicBezTo>
                    <a:pt x="2160239" y="2143136"/>
                    <a:pt x="1999044" y="2304331"/>
                    <a:pt x="1800199" y="2304331"/>
                  </a:cubicBezTo>
                  <a:cubicBezTo>
                    <a:pt x="1601354" y="2304331"/>
                    <a:pt x="1440159" y="2143136"/>
                    <a:pt x="1440159" y="1944291"/>
                  </a:cubicBezTo>
                  <a:cubicBezTo>
                    <a:pt x="1440159" y="1745446"/>
                    <a:pt x="1601354" y="1584251"/>
                    <a:pt x="1800199" y="1584251"/>
                  </a:cubicBezTo>
                  <a:close/>
                  <a:moveTo>
                    <a:pt x="1799180" y="1292973"/>
                  </a:moveTo>
                  <a:cubicBezTo>
                    <a:pt x="1709473" y="1337408"/>
                    <a:pt x="1618838" y="1386220"/>
                    <a:pt x="1527839" y="1438759"/>
                  </a:cubicBezTo>
                  <a:cubicBezTo>
                    <a:pt x="1430103" y="1495187"/>
                    <a:pt x="1336299" y="1553400"/>
                    <a:pt x="1247277" y="1612889"/>
                  </a:cubicBezTo>
                  <a:cubicBezTo>
                    <a:pt x="1237518" y="1731224"/>
                    <a:pt x="1233135" y="1854154"/>
                    <a:pt x="1233135" y="1980220"/>
                  </a:cubicBezTo>
                  <a:lnTo>
                    <a:pt x="1242214" y="2256132"/>
                  </a:lnTo>
                  <a:cubicBezTo>
                    <a:pt x="1325337" y="2314701"/>
                    <a:pt x="1412868" y="2372018"/>
                    <a:pt x="1503964" y="2427827"/>
                  </a:cubicBezTo>
                  <a:cubicBezTo>
                    <a:pt x="1597846" y="2485344"/>
                    <a:pt x="1691436" y="2538760"/>
                    <a:pt x="1784393" y="2586751"/>
                  </a:cubicBezTo>
                  <a:cubicBezTo>
                    <a:pt x="1886614" y="2536574"/>
                    <a:pt x="1990519" y="2481211"/>
                    <a:pt x="2094904" y="2420944"/>
                  </a:cubicBezTo>
                  <a:cubicBezTo>
                    <a:pt x="2186771" y="2367905"/>
                    <a:pt x="2275164" y="2313288"/>
                    <a:pt x="2359234" y="2257296"/>
                  </a:cubicBezTo>
                  <a:cubicBezTo>
                    <a:pt x="2364812" y="2167101"/>
                    <a:pt x="2367265" y="2074538"/>
                    <a:pt x="2367265" y="1980220"/>
                  </a:cubicBezTo>
                  <a:lnTo>
                    <a:pt x="2355768" y="1630798"/>
                  </a:lnTo>
                  <a:cubicBezTo>
                    <a:pt x="2273382" y="1572781"/>
                    <a:pt x="2186657" y="1516029"/>
                    <a:pt x="2096435" y="1460755"/>
                  </a:cubicBezTo>
                  <a:cubicBezTo>
                    <a:pt x="1996852" y="1399746"/>
                    <a:pt x="1897599" y="1343351"/>
                    <a:pt x="1799180" y="1292973"/>
                  </a:cubicBezTo>
                  <a:close/>
                  <a:moveTo>
                    <a:pt x="2285222" y="1081939"/>
                  </a:moveTo>
                  <a:cubicBezTo>
                    <a:pt x="2215903" y="1106831"/>
                    <a:pt x="2144721" y="1134831"/>
                    <a:pt x="2072395" y="1166375"/>
                  </a:cubicBezTo>
                  <a:cubicBezTo>
                    <a:pt x="2123126" y="1193433"/>
                    <a:pt x="2173254" y="1222917"/>
                    <a:pt x="2223344" y="1253604"/>
                  </a:cubicBezTo>
                  <a:lnTo>
                    <a:pt x="2324429" y="1318442"/>
                  </a:lnTo>
                  <a:cubicBezTo>
                    <a:pt x="2313395" y="1236228"/>
                    <a:pt x="2300359" y="1157186"/>
                    <a:pt x="2285222" y="1081939"/>
                  </a:cubicBezTo>
                  <a:close/>
                  <a:moveTo>
                    <a:pt x="1317316" y="1072756"/>
                  </a:moveTo>
                  <a:cubicBezTo>
                    <a:pt x="1302241" y="1146918"/>
                    <a:pt x="1288992" y="1224776"/>
                    <a:pt x="1278338" y="1305859"/>
                  </a:cubicBezTo>
                  <a:cubicBezTo>
                    <a:pt x="1319937" y="1279161"/>
                    <a:pt x="1362772" y="1253543"/>
                    <a:pt x="1406371" y="1228371"/>
                  </a:cubicBezTo>
                  <a:lnTo>
                    <a:pt x="1529166" y="1160817"/>
                  </a:lnTo>
                  <a:cubicBezTo>
                    <a:pt x="1457109" y="1128012"/>
                    <a:pt x="1386248" y="1098795"/>
                    <a:pt x="1317316" y="1072756"/>
                  </a:cubicBezTo>
                  <a:close/>
                  <a:moveTo>
                    <a:pt x="2999167" y="931965"/>
                  </a:moveTo>
                  <a:cubicBezTo>
                    <a:pt x="2863797" y="929602"/>
                    <a:pt x="2695165" y="956643"/>
                    <a:pt x="2505705" y="1011187"/>
                  </a:cubicBezTo>
                  <a:cubicBezTo>
                    <a:pt x="2540918" y="1162557"/>
                    <a:pt x="2567684" y="1326382"/>
                    <a:pt x="2585126" y="1499198"/>
                  </a:cubicBezTo>
                  <a:cubicBezTo>
                    <a:pt x="2715788" y="1596638"/>
                    <a:pt x="2835744" y="1697107"/>
                    <a:pt x="2943147" y="1798370"/>
                  </a:cubicBezTo>
                  <a:cubicBezTo>
                    <a:pt x="3255545" y="1499362"/>
                    <a:pt x="3408394" y="1221406"/>
                    <a:pt x="3315904" y="1061209"/>
                  </a:cubicBezTo>
                  <a:cubicBezTo>
                    <a:pt x="3266970" y="976452"/>
                    <a:pt x="3155149" y="934688"/>
                    <a:pt x="2999167" y="931965"/>
                  </a:cubicBezTo>
                  <a:close/>
                  <a:moveTo>
                    <a:pt x="638815" y="915787"/>
                  </a:moveTo>
                  <a:cubicBezTo>
                    <a:pt x="482814" y="914444"/>
                    <a:pt x="369943" y="953278"/>
                    <a:pt x="318816" y="1036731"/>
                  </a:cubicBezTo>
                  <a:cubicBezTo>
                    <a:pt x="287500" y="1087848"/>
                    <a:pt x="281619" y="1151999"/>
                    <a:pt x="300317" y="1225375"/>
                  </a:cubicBezTo>
                  <a:cubicBezTo>
                    <a:pt x="453717" y="1230852"/>
                    <a:pt x="576064" y="1357222"/>
                    <a:pt x="576064" y="1512168"/>
                  </a:cubicBezTo>
                  <a:cubicBezTo>
                    <a:pt x="576064" y="1559570"/>
                    <a:pt x="564614" y="1604297"/>
                    <a:pt x="543189" y="1643149"/>
                  </a:cubicBezTo>
                  <a:cubicBezTo>
                    <a:pt x="577674" y="1684387"/>
                    <a:pt x="615806" y="1726058"/>
                    <a:pt x="656975" y="1768243"/>
                  </a:cubicBezTo>
                  <a:cubicBezTo>
                    <a:pt x="764771" y="1670077"/>
                    <a:pt x="885233" y="1573151"/>
                    <a:pt x="1016791" y="1480089"/>
                  </a:cubicBezTo>
                  <a:cubicBezTo>
                    <a:pt x="1034643" y="1309060"/>
                    <a:pt x="1062149" y="1147092"/>
                    <a:pt x="1097625" y="997448"/>
                  </a:cubicBezTo>
                  <a:cubicBezTo>
                    <a:pt x="922693" y="944833"/>
                    <a:pt x="766343" y="916885"/>
                    <a:pt x="638815" y="915787"/>
                  </a:cubicBezTo>
                  <a:close/>
                  <a:moveTo>
                    <a:pt x="1800200" y="242935"/>
                  </a:moveTo>
                  <a:cubicBezTo>
                    <a:pt x="1628632" y="242935"/>
                    <a:pt x="1474860" y="476364"/>
                    <a:pt x="1371457" y="845375"/>
                  </a:cubicBezTo>
                  <a:cubicBezTo>
                    <a:pt x="1510785" y="893390"/>
                    <a:pt x="1655544" y="953061"/>
                    <a:pt x="1802618" y="1024206"/>
                  </a:cubicBezTo>
                  <a:cubicBezTo>
                    <a:pt x="1948575" y="956462"/>
                    <a:pt x="2092393" y="899996"/>
                    <a:pt x="2231205" y="855254"/>
                  </a:cubicBezTo>
                  <a:cubicBezTo>
                    <a:pt x="2203972" y="756128"/>
                    <a:pt x="2173100" y="666602"/>
                    <a:pt x="2138735" y="588741"/>
                  </a:cubicBezTo>
                  <a:cubicBezTo>
                    <a:pt x="1989649" y="579063"/>
                    <a:pt x="1872207" y="454685"/>
                    <a:pt x="1872207" y="302877"/>
                  </a:cubicBezTo>
                  <a:lnTo>
                    <a:pt x="1876505" y="260249"/>
                  </a:lnTo>
                  <a:cubicBezTo>
                    <a:pt x="1851965" y="248332"/>
                    <a:pt x="1826288" y="242935"/>
                    <a:pt x="1800200" y="242935"/>
                  </a:cubicBezTo>
                  <a:close/>
                  <a:moveTo>
                    <a:pt x="1800200" y="0"/>
                  </a:moveTo>
                  <a:cubicBezTo>
                    <a:pt x="1869864" y="0"/>
                    <a:pt x="1937474" y="21500"/>
                    <a:pt x="2001400" y="62841"/>
                  </a:cubicBezTo>
                  <a:cubicBezTo>
                    <a:pt x="2046831" y="32440"/>
                    <a:pt x="2101480" y="14845"/>
                    <a:pt x="2160239" y="14845"/>
                  </a:cubicBezTo>
                  <a:cubicBezTo>
                    <a:pt x="2319315" y="14845"/>
                    <a:pt x="2448271" y="143801"/>
                    <a:pt x="2448271" y="302877"/>
                  </a:cubicBezTo>
                  <a:cubicBezTo>
                    <a:pt x="2448271" y="390874"/>
                    <a:pt x="2408810" y="469655"/>
                    <a:pt x="2345781" y="521503"/>
                  </a:cubicBezTo>
                  <a:cubicBezTo>
                    <a:pt x="2383927" y="603296"/>
                    <a:pt x="2417431" y="693947"/>
                    <a:pt x="2447297" y="791609"/>
                  </a:cubicBezTo>
                  <a:cubicBezTo>
                    <a:pt x="2970165" y="657950"/>
                    <a:pt x="3387629" y="699569"/>
                    <a:pt x="3526292" y="939741"/>
                  </a:cubicBezTo>
                  <a:cubicBezTo>
                    <a:pt x="3666393" y="1182403"/>
                    <a:pt x="3488654" y="1570199"/>
                    <a:pt x="3103466" y="1960424"/>
                  </a:cubicBezTo>
                  <a:cubicBezTo>
                    <a:pt x="3470949" y="2355583"/>
                    <a:pt x="3633606" y="2742288"/>
                    <a:pt x="3488732" y="2978761"/>
                  </a:cubicBezTo>
                  <a:cubicBezTo>
                    <a:pt x="3428277" y="3077440"/>
                    <a:pt x="3320191" y="3140292"/>
                    <a:pt x="3176550" y="3166836"/>
                  </a:cubicBezTo>
                  <a:cubicBezTo>
                    <a:pt x="3145985" y="3291955"/>
                    <a:pt x="3032902" y="3384376"/>
                    <a:pt x="2898232" y="3384376"/>
                  </a:cubicBezTo>
                  <a:cubicBezTo>
                    <a:pt x="2756837" y="3384376"/>
                    <a:pt x="2639238" y="3282493"/>
                    <a:pt x="2615411" y="3148031"/>
                  </a:cubicBezTo>
                  <a:cubicBezTo>
                    <a:pt x="2565981" y="3138986"/>
                    <a:pt x="2515458" y="3127210"/>
                    <a:pt x="2463844" y="3113602"/>
                  </a:cubicBezTo>
                  <a:cubicBezTo>
                    <a:pt x="2318011" y="3625660"/>
                    <a:pt x="2075098" y="3960440"/>
                    <a:pt x="1800200" y="3960440"/>
                  </a:cubicBezTo>
                  <a:cubicBezTo>
                    <a:pt x="1519205" y="3960440"/>
                    <a:pt x="1271629" y="3610643"/>
                    <a:pt x="1127186" y="3079228"/>
                  </a:cubicBezTo>
                  <a:cubicBezTo>
                    <a:pt x="627082" y="3198995"/>
                    <a:pt x="230836" y="3152724"/>
                    <a:pt x="96450" y="2919961"/>
                  </a:cubicBezTo>
                  <a:cubicBezTo>
                    <a:pt x="-40561" y="2682651"/>
                    <a:pt x="126404" y="2306537"/>
                    <a:pt x="494549" y="1925523"/>
                  </a:cubicBezTo>
                  <a:lnTo>
                    <a:pt x="373580" y="1785812"/>
                  </a:lnTo>
                  <a:cubicBezTo>
                    <a:pt x="346850" y="1795631"/>
                    <a:pt x="317974" y="1800200"/>
                    <a:pt x="288032" y="1800200"/>
                  </a:cubicBezTo>
                  <a:cubicBezTo>
                    <a:pt x="128956" y="1800200"/>
                    <a:pt x="0" y="1671244"/>
                    <a:pt x="0" y="1512168"/>
                  </a:cubicBezTo>
                  <a:cubicBezTo>
                    <a:pt x="0" y="1428111"/>
                    <a:pt x="36006" y="1352464"/>
                    <a:pt x="94065" y="1300493"/>
                  </a:cubicBezTo>
                  <a:cubicBezTo>
                    <a:pt x="43643" y="1149446"/>
                    <a:pt x="47337" y="1014823"/>
                    <a:pt x="111666" y="909822"/>
                  </a:cubicBezTo>
                  <a:cubicBezTo>
                    <a:pt x="253078" y="678998"/>
                    <a:pt x="655099" y="644207"/>
                    <a:pt x="1156926" y="780244"/>
                  </a:cubicBezTo>
                  <a:cubicBezTo>
                    <a:pt x="1303899" y="305876"/>
                    <a:pt x="1537438" y="0"/>
                    <a:pt x="18002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8" name="Oval 12287">
              <a:extLst>
                <a:ext uri="{FF2B5EF4-FFF2-40B4-BE49-F238E27FC236}">
                  <a16:creationId xmlns:a16="http://schemas.microsoft.com/office/drawing/2014/main" id="{73764D22-262D-41E0-BB6E-5D15799E16D4}"/>
                </a:ext>
              </a:extLst>
            </p:cNvPr>
            <p:cNvSpPr/>
            <p:nvPr/>
          </p:nvSpPr>
          <p:spPr>
            <a:xfrm>
              <a:off x="8218554" y="2157258"/>
              <a:ext cx="376297" cy="374916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21">
              <a:extLst>
                <a:ext uri="{FF2B5EF4-FFF2-40B4-BE49-F238E27FC236}">
                  <a16:creationId xmlns:a16="http://schemas.microsoft.com/office/drawing/2014/main" id="{22CA323B-B40D-4A8E-BAEF-69A56A589D0A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195918" y="3533697"/>
              <a:ext cx="387594" cy="314845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Isosceles Triangle 20">
              <a:extLst>
                <a:ext uri="{FF2B5EF4-FFF2-40B4-BE49-F238E27FC236}">
                  <a16:creationId xmlns:a16="http://schemas.microsoft.com/office/drawing/2014/main" id="{EF7F4D77-5FBA-4518-8543-D7F17981C5FB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168705" y="2165710"/>
              <a:ext cx="322962" cy="356093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rapezoid 10">
              <a:extLst>
                <a:ext uri="{FF2B5EF4-FFF2-40B4-BE49-F238E27FC236}">
                  <a16:creationId xmlns:a16="http://schemas.microsoft.com/office/drawing/2014/main" id="{47720B91-299E-430E-807C-95C9B4AF5F10}"/>
                </a:ext>
              </a:extLst>
            </p:cNvPr>
            <p:cNvSpPr/>
            <p:nvPr/>
          </p:nvSpPr>
          <p:spPr>
            <a:xfrm>
              <a:off x="10154968" y="3527975"/>
              <a:ext cx="343151" cy="342750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7">
              <a:extLst>
                <a:ext uri="{FF2B5EF4-FFF2-40B4-BE49-F238E27FC236}">
                  <a16:creationId xmlns:a16="http://schemas.microsoft.com/office/drawing/2014/main" id="{2BAD1790-B86E-4C66-B53F-7590D2D0A7B4}"/>
                </a:ext>
              </a:extLst>
            </p:cNvPr>
            <p:cNvSpPr/>
            <p:nvPr/>
          </p:nvSpPr>
          <p:spPr>
            <a:xfrm>
              <a:off x="7825561" y="2860634"/>
              <a:ext cx="265478" cy="348722"/>
            </a:xfrm>
            <a:custGeom>
              <a:avLst/>
              <a:gdLst/>
              <a:ahLst/>
              <a:cxnLst/>
              <a:rect l="l" t="t" r="r" b="b"/>
              <a:pathLst>
                <a:path w="3025265" h="397387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Rounded Rectangle 1">
              <a:extLst>
                <a:ext uri="{FF2B5EF4-FFF2-40B4-BE49-F238E27FC236}">
                  <a16:creationId xmlns:a16="http://schemas.microsoft.com/office/drawing/2014/main" id="{07E5697C-7CB1-4CCB-B10C-10EE017BEF80}"/>
                </a:ext>
              </a:extLst>
            </p:cNvPr>
            <p:cNvSpPr/>
            <p:nvPr/>
          </p:nvSpPr>
          <p:spPr>
            <a:xfrm>
              <a:off x="9211370" y="1953654"/>
              <a:ext cx="300700" cy="300700"/>
            </a:xfrm>
            <a:custGeom>
              <a:avLst/>
              <a:gdLst/>
              <a:ahLst/>
              <a:cxnLst/>
              <a:rect l="l" t="t" r="r" b="b"/>
              <a:pathLst>
                <a:path w="3888432" h="3888432">
                  <a:moveTo>
                    <a:pt x="2959265" y="3140417"/>
                  </a:moveTo>
                  <a:cubicBezTo>
                    <a:pt x="2880371" y="3140417"/>
                    <a:pt x="2816414" y="3204374"/>
                    <a:pt x="2816414" y="3283268"/>
                  </a:cubicBezTo>
                  <a:cubicBezTo>
                    <a:pt x="2816414" y="3362162"/>
                    <a:pt x="2880371" y="3426119"/>
                    <a:pt x="2959265" y="3426119"/>
                  </a:cubicBezTo>
                  <a:cubicBezTo>
                    <a:pt x="3038159" y="3426119"/>
                    <a:pt x="3102116" y="3362162"/>
                    <a:pt x="3102116" y="3283268"/>
                  </a:cubicBezTo>
                  <a:cubicBezTo>
                    <a:pt x="3102116" y="3204374"/>
                    <a:pt x="3038159" y="3140417"/>
                    <a:pt x="2959265" y="3140417"/>
                  </a:cubicBezTo>
                  <a:close/>
                  <a:moveTo>
                    <a:pt x="2512916" y="2819124"/>
                  </a:moveTo>
                  <a:lnTo>
                    <a:pt x="2512916" y="3022941"/>
                  </a:lnTo>
                  <a:lnTo>
                    <a:pt x="3405613" y="3022941"/>
                  </a:lnTo>
                  <a:lnTo>
                    <a:pt x="3405613" y="2819124"/>
                  </a:lnTo>
                  <a:close/>
                  <a:moveTo>
                    <a:pt x="741072" y="2504407"/>
                  </a:moveTo>
                  <a:lnTo>
                    <a:pt x="539050" y="2706429"/>
                  </a:lnTo>
                  <a:lnTo>
                    <a:pt x="753654" y="2921033"/>
                  </a:lnTo>
                  <a:lnTo>
                    <a:pt x="539050" y="3135636"/>
                  </a:lnTo>
                  <a:lnTo>
                    <a:pt x="741072" y="3337658"/>
                  </a:lnTo>
                  <a:lnTo>
                    <a:pt x="955676" y="3123054"/>
                  </a:lnTo>
                  <a:lnTo>
                    <a:pt x="1170279" y="3337658"/>
                  </a:lnTo>
                  <a:lnTo>
                    <a:pt x="1372301" y="3135636"/>
                  </a:lnTo>
                  <a:lnTo>
                    <a:pt x="1157697" y="2921033"/>
                  </a:lnTo>
                  <a:lnTo>
                    <a:pt x="1372301" y="2706429"/>
                  </a:lnTo>
                  <a:lnTo>
                    <a:pt x="1170279" y="2504407"/>
                  </a:lnTo>
                  <a:lnTo>
                    <a:pt x="955676" y="2719011"/>
                  </a:lnTo>
                  <a:close/>
                  <a:moveTo>
                    <a:pt x="2959265" y="2415946"/>
                  </a:moveTo>
                  <a:cubicBezTo>
                    <a:pt x="2880371" y="2415946"/>
                    <a:pt x="2816414" y="2479903"/>
                    <a:pt x="2816414" y="2558797"/>
                  </a:cubicBezTo>
                  <a:cubicBezTo>
                    <a:pt x="2816414" y="2637691"/>
                    <a:pt x="2880371" y="2701648"/>
                    <a:pt x="2959265" y="2701648"/>
                  </a:cubicBezTo>
                  <a:cubicBezTo>
                    <a:pt x="3038159" y="2701648"/>
                    <a:pt x="3102116" y="2637691"/>
                    <a:pt x="3102116" y="2558797"/>
                  </a:cubicBezTo>
                  <a:cubicBezTo>
                    <a:pt x="3102116" y="2479903"/>
                    <a:pt x="3038159" y="2415946"/>
                    <a:pt x="2959265" y="2415946"/>
                  </a:cubicBezTo>
                  <a:close/>
                  <a:moveTo>
                    <a:pt x="2536364" y="828590"/>
                  </a:moveTo>
                  <a:lnTo>
                    <a:pt x="2536364" y="1114291"/>
                  </a:lnTo>
                  <a:lnTo>
                    <a:pt x="3429061" y="1114291"/>
                  </a:lnTo>
                  <a:lnTo>
                    <a:pt x="3429061" y="828590"/>
                  </a:lnTo>
                  <a:close/>
                  <a:moveTo>
                    <a:pt x="896557" y="525092"/>
                  </a:moveTo>
                  <a:lnTo>
                    <a:pt x="896557" y="828590"/>
                  </a:lnTo>
                  <a:lnTo>
                    <a:pt x="593059" y="828590"/>
                  </a:lnTo>
                  <a:lnTo>
                    <a:pt x="593059" y="1114291"/>
                  </a:lnTo>
                  <a:lnTo>
                    <a:pt x="896557" y="1114291"/>
                  </a:lnTo>
                  <a:lnTo>
                    <a:pt x="896557" y="1417789"/>
                  </a:lnTo>
                  <a:lnTo>
                    <a:pt x="1182258" y="1417789"/>
                  </a:lnTo>
                  <a:lnTo>
                    <a:pt x="1182258" y="1114291"/>
                  </a:lnTo>
                  <a:lnTo>
                    <a:pt x="1485756" y="1114291"/>
                  </a:lnTo>
                  <a:lnTo>
                    <a:pt x="1485756" y="828590"/>
                  </a:lnTo>
                  <a:lnTo>
                    <a:pt x="1182258" y="828590"/>
                  </a:lnTo>
                  <a:lnTo>
                    <a:pt x="1182258" y="525092"/>
                  </a:lnTo>
                  <a:close/>
                  <a:moveTo>
                    <a:pt x="648085" y="0"/>
                  </a:moveTo>
                  <a:lnTo>
                    <a:pt x="3240347" y="0"/>
                  </a:lnTo>
                  <a:cubicBezTo>
                    <a:pt x="3598274" y="0"/>
                    <a:pt x="3888432" y="290158"/>
                    <a:pt x="3888432" y="648085"/>
                  </a:cubicBezTo>
                  <a:lnTo>
                    <a:pt x="3888432" y="3240347"/>
                  </a:lnTo>
                  <a:cubicBezTo>
                    <a:pt x="3888432" y="3598274"/>
                    <a:pt x="3598274" y="3888432"/>
                    <a:pt x="3240347" y="3888432"/>
                  </a:cubicBezTo>
                  <a:lnTo>
                    <a:pt x="648085" y="3888432"/>
                  </a:lnTo>
                  <a:cubicBezTo>
                    <a:pt x="290158" y="3888432"/>
                    <a:pt x="0" y="3598274"/>
                    <a:pt x="0" y="3240347"/>
                  </a:cubicBezTo>
                  <a:lnTo>
                    <a:pt x="0" y="648085"/>
                  </a:lnTo>
                  <a:cubicBezTo>
                    <a:pt x="0" y="290158"/>
                    <a:pt x="290158" y="0"/>
                    <a:pt x="648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5C38DDE2-427A-436B-B9B0-39273C5855D4}"/>
                </a:ext>
              </a:extLst>
            </p:cNvPr>
            <p:cNvSpPr/>
            <p:nvPr/>
          </p:nvSpPr>
          <p:spPr>
            <a:xfrm>
              <a:off x="10648350" y="2860722"/>
              <a:ext cx="360864" cy="3550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Oval 66">
              <a:extLst>
                <a:ext uri="{FF2B5EF4-FFF2-40B4-BE49-F238E27FC236}">
                  <a16:creationId xmlns:a16="http://schemas.microsoft.com/office/drawing/2014/main" id="{C570611F-C3DD-4D85-A652-D95D1207E67C}"/>
                </a:ext>
              </a:extLst>
            </p:cNvPr>
            <p:cNvSpPr/>
            <p:nvPr/>
          </p:nvSpPr>
          <p:spPr>
            <a:xfrm rot="20700000">
              <a:off x="8697163" y="2795754"/>
              <a:ext cx="342272" cy="293183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111">
            <a:extLst>
              <a:ext uri="{FF2B5EF4-FFF2-40B4-BE49-F238E27FC236}">
                <a16:creationId xmlns:a16="http://schemas.microsoft.com/office/drawing/2014/main" id="{E489989B-7C28-445C-8731-4650D9D98353}"/>
              </a:ext>
            </a:extLst>
          </p:cNvPr>
          <p:cNvGrpSpPr/>
          <p:nvPr userDrawn="1"/>
        </p:nvGrpSpPr>
        <p:grpSpPr>
          <a:xfrm>
            <a:off x="10430198" y="200349"/>
            <a:ext cx="1503041" cy="3058086"/>
            <a:chOff x="5174351" y="2344852"/>
            <a:chExt cx="1843306" cy="3750389"/>
          </a:xfrm>
        </p:grpSpPr>
        <p:grpSp>
          <p:nvGrpSpPr>
            <p:cNvPr id="94" name="그룹 7">
              <a:extLst>
                <a:ext uri="{FF2B5EF4-FFF2-40B4-BE49-F238E27FC236}">
                  <a16:creationId xmlns:a16="http://schemas.microsoft.com/office/drawing/2014/main" id="{8E6C9F49-78E7-4619-8DE5-A6D5771F9020}"/>
                </a:ext>
              </a:extLst>
            </p:cNvPr>
            <p:cNvGrpSpPr/>
            <p:nvPr userDrawn="1"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110" name="직사각형 6">
                <a:extLst>
                  <a:ext uri="{FF2B5EF4-FFF2-40B4-BE49-F238E27FC236}">
                    <a16:creationId xmlns:a16="http://schemas.microsoft.com/office/drawing/2014/main" id="{55DC81BC-0CC5-4E6A-B8E1-721F13A6BFEE}"/>
                  </a:ext>
                </a:extLst>
              </p:cNvPr>
              <p:cNvSpPr/>
              <p:nvPr userDrawn="1"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1" name="자유형: 도형 32">
                <a:extLst>
                  <a:ext uri="{FF2B5EF4-FFF2-40B4-BE49-F238E27FC236}">
                    <a16:creationId xmlns:a16="http://schemas.microsoft.com/office/drawing/2014/main" id="{7EE35BAA-F8FF-4893-9135-70C67173E428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5" name="그룹 34">
              <a:extLst>
                <a:ext uri="{FF2B5EF4-FFF2-40B4-BE49-F238E27FC236}">
                  <a16:creationId xmlns:a16="http://schemas.microsoft.com/office/drawing/2014/main" id="{B45DA547-163B-4282-90A9-A868B87DD000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108" name="직사각형 6">
                <a:extLst>
                  <a:ext uri="{FF2B5EF4-FFF2-40B4-BE49-F238E27FC236}">
                    <a16:creationId xmlns:a16="http://schemas.microsoft.com/office/drawing/2014/main" id="{D8967315-DB35-4A40-954E-F6216D635A31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자유형: 도형 36">
                <a:extLst>
                  <a:ext uri="{FF2B5EF4-FFF2-40B4-BE49-F238E27FC236}">
                    <a16:creationId xmlns:a16="http://schemas.microsoft.com/office/drawing/2014/main" id="{7BB378AC-B960-4229-B98B-6FE1E2FB76CB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6" name="그룹 37">
              <a:extLst>
                <a:ext uri="{FF2B5EF4-FFF2-40B4-BE49-F238E27FC236}">
                  <a16:creationId xmlns:a16="http://schemas.microsoft.com/office/drawing/2014/main" id="{EF469A21-964F-4BB6-AB81-AE60665B52FF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106" name="직사각형 6">
                <a:extLst>
                  <a:ext uri="{FF2B5EF4-FFF2-40B4-BE49-F238E27FC236}">
                    <a16:creationId xmlns:a16="http://schemas.microsoft.com/office/drawing/2014/main" id="{F623DB1F-4086-4752-96E5-493E7E3A3E05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자유형: 도형 39">
                <a:extLst>
                  <a:ext uri="{FF2B5EF4-FFF2-40B4-BE49-F238E27FC236}">
                    <a16:creationId xmlns:a16="http://schemas.microsoft.com/office/drawing/2014/main" id="{91335066-D4A3-4B3B-9D82-CA7E1C32A35E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7" name="그룹 40">
              <a:extLst>
                <a:ext uri="{FF2B5EF4-FFF2-40B4-BE49-F238E27FC236}">
                  <a16:creationId xmlns:a16="http://schemas.microsoft.com/office/drawing/2014/main" id="{214D74B8-EB58-4404-8F74-07408D0328BD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104" name="직사각형 6">
                <a:extLst>
                  <a:ext uri="{FF2B5EF4-FFF2-40B4-BE49-F238E27FC236}">
                    <a16:creationId xmlns:a16="http://schemas.microsoft.com/office/drawing/2014/main" id="{0BD39D72-6B6B-4CC8-AAD7-4C93C3E3A0DD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자유형: 도형 46">
                <a:extLst>
                  <a:ext uri="{FF2B5EF4-FFF2-40B4-BE49-F238E27FC236}">
                    <a16:creationId xmlns:a16="http://schemas.microsoft.com/office/drawing/2014/main" id="{DFF8DAC7-1A73-4AA9-BF53-C338E1EEB07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8" name="그룹 47">
              <a:extLst>
                <a:ext uri="{FF2B5EF4-FFF2-40B4-BE49-F238E27FC236}">
                  <a16:creationId xmlns:a16="http://schemas.microsoft.com/office/drawing/2014/main" id="{30E63C95-1DD2-465B-932D-34BA3EBF296F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102" name="직사각형 6">
                <a:extLst>
                  <a:ext uri="{FF2B5EF4-FFF2-40B4-BE49-F238E27FC236}">
                    <a16:creationId xmlns:a16="http://schemas.microsoft.com/office/drawing/2014/main" id="{2FFC5D02-CCEA-4745-A439-8C5134C843BA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자유형: 도형 68">
                <a:extLst>
                  <a:ext uri="{FF2B5EF4-FFF2-40B4-BE49-F238E27FC236}">
                    <a16:creationId xmlns:a16="http://schemas.microsoft.com/office/drawing/2014/main" id="{4E5E167A-FA12-459A-82A9-366016110784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9" name="그룹 14">
              <a:extLst>
                <a:ext uri="{FF2B5EF4-FFF2-40B4-BE49-F238E27FC236}">
                  <a16:creationId xmlns:a16="http://schemas.microsoft.com/office/drawing/2014/main" id="{E864186F-9B78-4911-B1F3-56684BAF8214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100" name="자유형: 도형 69">
                <a:extLst>
                  <a:ext uri="{FF2B5EF4-FFF2-40B4-BE49-F238E27FC236}">
                    <a16:creationId xmlns:a16="http://schemas.microsoft.com/office/drawing/2014/main" id="{A1790780-4976-4EA1-93F2-BF68CC7A7AF3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자유형: 도형 79">
                <a:extLst>
                  <a:ext uri="{FF2B5EF4-FFF2-40B4-BE49-F238E27FC236}">
                    <a16:creationId xmlns:a16="http://schemas.microsoft.com/office/drawing/2014/main" id="{38BFF686-B2E6-41A1-9A7F-7DFA91DDF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12" name="Group 112">
            <a:extLst>
              <a:ext uri="{FF2B5EF4-FFF2-40B4-BE49-F238E27FC236}">
                <a16:creationId xmlns:a16="http://schemas.microsoft.com/office/drawing/2014/main" id="{3D0A7498-AF33-4925-AA6E-6365133CFBE6}"/>
              </a:ext>
            </a:extLst>
          </p:cNvPr>
          <p:cNvGrpSpPr/>
          <p:nvPr userDrawn="1"/>
        </p:nvGrpSpPr>
        <p:grpSpPr>
          <a:xfrm>
            <a:off x="7643711" y="3553300"/>
            <a:ext cx="3409869" cy="3231342"/>
            <a:chOff x="-116760" y="950876"/>
            <a:chExt cx="6261875" cy="5934029"/>
          </a:xfrm>
        </p:grpSpPr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1B8D4E28-A697-47C0-ABE6-6260A0BD6DC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27" name="Rounded Rectangle 41">
                <a:extLst>
                  <a:ext uri="{FF2B5EF4-FFF2-40B4-BE49-F238E27FC236}">
                    <a16:creationId xmlns:a16="http://schemas.microsoft.com/office/drawing/2014/main" id="{195F4C09-B094-4AAA-977F-A5EB0A0CE88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62">
                <a:extLst>
                  <a:ext uri="{FF2B5EF4-FFF2-40B4-BE49-F238E27FC236}">
                    <a16:creationId xmlns:a16="http://schemas.microsoft.com/office/drawing/2014/main" id="{C4FB5FA8-F93B-4AEF-881D-BE0EB09575C8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9" name="Rounded Rectangle 63">
                <a:extLst>
                  <a:ext uri="{FF2B5EF4-FFF2-40B4-BE49-F238E27FC236}">
                    <a16:creationId xmlns:a16="http://schemas.microsoft.com/office/drawing/2014/main" id="{AD7DD5C3-7D45-4C7A-B4B4-4F4BFDFFE05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64">
                <a:extLst>
                  <a:ext uri="{FF2B5EF4-FFF2-40B4-BE49-F238E27FC236}">
                    <a16:creationId xmlns:a16="http://schemas.microsoft.com/office/drawing/2014/main" id="{505D9EA4-74FE-4879-857D-634DAB6B83FB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65">
                <a:extLst>
                  <a:ext uri="{FF2B5EF4-FFF2-40B4-BE49-F238E27FC236}">
                    <a16:creationId xmlns:a16="http://schemas.microsoft.com/office/drawing/2014/main" id="{C686235D-5F44-4F74-AAF2-B4B4E56E3477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Rounded Rectangle 66">
                <a:extLst>
                  <a:ext uri="{FF2B5EF4-FFF2-40B4-BE49-F238E27FC236}">
                    <a16:creationId xmlns:a16="http://schemas.microsoft.com/office/drawing/2014/main" id="{7314C52A-B61A-4585-8F1F-AFF363D3B35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67">
                <a:extLst>
                  <a:ext uri="{FF2B5EF4-FFF2-40B4-BE49-F238E27FC236}">
                    <a16:creationId xmlns:a16="http://schemas.microsoft.com/office/drawing/2014/main" id="{9B0660F4-F6C3-4E1C-A8A8-3FD2B2344CDA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68">
                <a:extLst>
                  <a:ext uri="{FF2B5EF4-FFF2-40B4-BE49-F238E27FC236}">
                    <a16:creationId xmlns:a16="http://schemas.microsoft.com/office/drawing/2014/main" id="{8EA90598-BAC1-4A88-8187-B8080D896A93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Rounded Rectangle 69">
                <a:extLst>
                  <a:ext uri="{FF2B5EF4-FFF2-40B4-BE49-F238E27FC236}">
                    <a16:creationId xmlns:a16="http://schemas.microsoft.com/office/drawing/2014/main" id="{3E2B7E8F-B72B-4336-8B44-3238483D049C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39">
                <a:extLst>
                  <a:ext uri="{FF2B5EF4-FFF2-40B4-BE49-F238E27FC236}">
                    <a16:creationId xmlns:a16="http://schemas.microsoft.com/office/drawing/2014/main" id="{90D714D1-A364-46DA-81ED-5C55D22D1C7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E8B7BAEB-683F-4CBE-84A9-564348A68B0C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4" name="Group 114">
              <a:extLst>
                <a:ext uri="{FF2B5EF4-FFF2-40B4-BE49-F238E27FC236}">
                  <a16:creationId xmlns:a16="http://schemas.microsoft.com/office/drawing/2014/main" id="{6123DAD2-F956-4A46-99FF-5A88C82017DC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15" name="Rounded Rectangle 16">
                <a:extLst>
                  <a:ext uri="{FF2B5EF4-FFF2-40B4-BE49-F238E27FC236}">
                    <a16:creationId xmlns:a16="http://schemas.microsoft.com/office/drawing/2014/main" id="{67046428-14C4-4BF0-801D-09BFA8628720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ed Rectangle 17">
                <a:extLst>
                  <a:ext uri="{FF2B5EF4-FFF2-40B4-BE49-F238E27FC236}">
                    <a16:creationId xmlns:a16="http://schemas.microsoft.com/office/drawing/2014/main" id="{A0EE6222-B5EB-4780-88CD-FB4FBF308D7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Rounded Rectangle 18">
                <a:extLst>
                  <a:ext uri="{FF2B5EF4-FFF2-40B4-BE49-F238E27FC236}">
                    <a16:creationId xmlns:a16="http://schemas.microsoft.com/office/drawing/2014/main" id="{B4359223-AB9C-489B-82DB-22A8ED629971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Rounded Rectangle 19">
                <a:extLst>
                  <a:ext uri="{FF2B5EF4-FFF2-40B4-BE49-F238E27FC236}">
                    <a16:creationId xmlns:a16="http://schemas.microsoft.com/office/drawing/2014/main" id="{D64373E3-1902-4174-B627-03BF937964D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20">
                <a:extLst>
                  <a:ext uri="{FF2B5EF4-FFF2-40B4-BE49-F238E27FC236}">
                    <a16:creationId xmlns:a16="http://schemas.microsoft.com/office/drawing/2014/main" id="{9271BABB-E743-4F92-ADA8-C1012FF1F10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ounded Rectangle 21">
                <a:extLst>
                  <a:ext uri="{FF2B5EF4-FFF2-40B4-BE49-F238E27FC236}">
                    <a16:creationId xmlns:a16="http://schemas.microsoft.com/office/drawing/2014/main" id="{9C8BF5E8-2C6B-44C9-985F-5954B52D2C8A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ounded Rectangle 22">
                <a:extLst>
                  <a:ext uri="{FF2B5EF4-FFF2-40B4-BE49-F238E27FC236}">
                    <a16:creationId xmlns:a16="http://schemas.microsoft.com/office/drawing/2014/main" id="{D744DE82-5170-4BFB-B7CA-56A3C119E01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ounded Rectangle 23">
                <a:extLst>
                  <a:ext uri="{FF2B5EF4-FFF2-40B4-BE49-F238E27FC236}">
                    <a16:creationId xmlns:a16="http://schemas.microsoft.com/office/drawing/2014/main" id="{98F18025-375A-4298-A5D3-736587126480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ounded Rectangle 24">
                <a:extLst>
                  <a:ext uri="{FF2B5EF4-FFF2-40B4-BE49-F238E27FC236}">
                    <a16:creationId xmlns:a16="http://schemas.microsoft.com/office/drawing/2014/main" id="{FF72808D-79EC-41A5-8A1A-2193D3DA576D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39">
                <a:extLst>
                  <a:ext uri="{FF2B5EF4-FFF2-40B4-BE49-F238E27FC236}">
                    <a16:creationId xmlns:a16="http://schemas.microsoft.com/office/drawing/2014/main" id="{61653BB4-8D13-4DF1-9CC8-A88307E0CD3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Oval 39">
                <a:extLst>
                  <a:ext uri="{FF2B5EF4-FFF2-40B4-BE49-F238E27FC236}">
                    <a16:creationId xmlns:a16="http://schemas.microsoft.com/office/drawing/2014/main" id="{E119FDFC-3C45-40E2-AF8C-D14046FB47AE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21">
                <a:extLst>
                  <a:ext uri="{FF2B5EF4-FFF2-40B4-BE49-F238E27FC236}">
                    <a16:creationId xmlns:a16="http://schemas.microsoft.com/office/drawing/2014/main" id="{66E400E3-2643-42AA-9178-BC7FD61DC42C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8" name="Freeform: Shape 138">
            <a:extLst>
              <a:ext uri="{FF2B5EF4-FFF2-40B4-BE49-F238E27FC236}">
                <a16:creationId xmlns:a16="http://schemas.microsoft.com/office/drawing/2014/main" id="{296BB05B-D410-4793-8DF4-158BE2B6B40D}"/>
              </a:ext>
            </a:extLst>
          </p:cNvPr>
          <p:cNvSpPr/>
          <p:nvPr userDrawn="1"/>
        </p:nvSpPr>
        <p:spPr>
          <a:xfrm rot="355510">
            <a:off x="10018975" y="5511787"/>
            <a:ext cx="1129890" cy="1149968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9" name="Freeform: Shape 139">
            <a:extLst>
              <a:ext uri="{FF2B5EF4-FFF2-40B4-BE49-F238E27FC236}">
                <a16:creationId xmlns:a16="http://schemas.microsoft.com/office/drawing/2014/main" id="{52ADA210-1481-499A-A0A4-CAC99418B3CE}"/>
              </a:ext>
            </a:extLst>
          </p:cNvPr>
          <p:cNvSpPr/>
          <p:nvPr userDrawn="1"/>
        </p:nvSpPr>
        <p:spPr>
          <a:xfrm rot="11654967" flipH="1">
            <a:off x="7657572" y="4035052"/>
            <a:ext cx="1313750" cy="1239828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0" name="Freeform: Shape 140">
            <a:extLst>
              <a:ext uri="{FF2B5EF4-FFF2-40B4-BE49-F238E27FC236}">
                <a16:creationId xmlns:a16="http://schemas.microsoft.com/office/drawing/2014/main" id="{F4047434-A391-4559-B3B3-EAA2BFA87140}"/>
              </a:ext>
            </a:extLst>
          </p:cNvPr>
          <p:cNvSpPr/>
          <p:nvPr userDrawn="1"/>
        </p:nvSpPr>
        <p:spPr>
          <a:xfrm rot="1022389">
            <a:off x="10763367" y="4382586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212">
            <a:extLst>
              <a:ext uri="{FF2B5EF4-FFF2-40B4-BE49-F238E27FC236}">
                <a16:creationId xmlns:a16="http://schemas.microsoft.com/office/drawing/2014/main" id="{0A4DA7A5-BE9C-4D16-8F3D-49C61AF1D01F}"/>
              </a:ext>
            </a:extLst>
          </p:cNvPr>
          <p:cNvGrpSpPr/>
          <p:nvPr userDrawn="1"/>
        </p:nvGrpSpPr>
        <p:grpSpPr>
          <a:xfrm>
            <a:off x="501570" y="2062075"/>
            <a:ext cx="1891725" cy="1331151"/>
            <a:chOff x="579703" y="1481608"/>
            <a:chExt cx="2452930" cy="1726055"/>
          </a:xfrm>
        </p:grpSpPr>
        <p:grpSp>
          <p:nvGrpSpPr>
            <p:cNvPr id="142" name="그룹 26">
              <a:extLst>
                <a:ext uri="{FF2B5EF4-FFF2-40B4-BE49-F238E27FC236}">
                  <a16:creationId xmlns:a16="http://schemas.microsoft.com/office/drawing/2014/main" id="{82FAEADB-08EA-4262-943B-304E3A9FDEF8}"/>
                </a:ext>
              </a:extLst>
            </p:cNvPr>
            <p:cNvGrpSpPr/>
            <p:nvPr/>
          </p:nvGrpSpPr>
          <p:grpSpPr>
            <a:xfrm>
              <a:off x="1886687" y="1481608"/>
              <a:ext cx="1145946" cy="1726055"/>
              <a:chOff x="6150565" y="3254095"/>
              <a:chExt cx="979312" cy="1475068"/>
            </a:xfrm>
          </p:grpSpPr>
          <p:sp>
            <p:nvSpPr>
              <p:cNvPr id="149" name="자유형: 도형 5">
                <a:extLst>
                  <a:ext uri="{FF2B5EF4-FFF2-40B4-BE49-F238E27FC236}">
                    <a16:creationId xmlns:a16="http://schemas.microsoft.com/office/drawing/2014/main" id="{44C346CC-4453-473D-B764-96FB3057925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자유형: 도형 12">
                <a:extLst>
                  <a:ext uri="{FF2B5EF4-FFF2-40B4-BE49-F238E27FC236}">
                    <a16:creationId xmlns:a16="http://schemas.microsoft.com/office/drawing/2014/main" id="{996923B0-8B25-4B00-84AC-1939A69985B0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1" name="자유형: 도형 13">
                <a:extLst>
                  <a:ext uri="{FF2B5EF4-FFF2-40B4-BE49-F238E27FC236}">
                    <a16:creationId xmlns:a16="http://schemas.microsoft.com/office/drawing/2014/main" id="{7C29BC78-5408-48EA-8594-0D87CE7E30A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자유형: 도형 14">
                <a:extLst>
                  <a:ext uri="{FF2B5EF4-FFF2-40B4-BE49-F238E27FC236}">
                    <a16:creationId xmlns:a16="http://schemas.microsoft.com/office/drawing/2014/main" id="{B451D8E0-12A6-4EC2-AC3C-5E3672BAB4F1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53" name="직선 연결선 19">
                <a:extLst>
                  <a:ext uri="{FF2B5EF4-FFF2-40B4-BE49-F238E27FC236}">
                    <a16:creationId xmlns:a16="http://schemas.microsoft.com/office/drawing/2014/main" id="{F9ECD890-EF78-4C74-ADF5-2C32378D1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67">
              <a:extLst>
                <a:ext uri="{FF2B5EF4-FFF2-40B4-BE49-F238E27FC236}">
                  <a16:creationId xmlns:a16="http://schemas.microsoft.com/office/drawing/2014/main" id="{9CC04B16-776C-43AC-ACF7-55669FF02B67}"/>
                </a:ext>
              </a:extLst>
            </p:cNvPr>
            <p:cNvGrpSpPr/>
            <p:nvPr/>
          </p:nvGrpSpPr>
          <p:grpSpPr>
            <a:xfrm flipH="1">
              <a:off x="579703" y="1481608"/>
              <a:ext cx="1145946" cy="1726055"/>
              <a:chOff x="6150565" y="3254095"/>
              <a:chExt cx="979312" cy="1475068"/>
            </a:xfrm>
          </p:grpSpPr>
          <p:sp>
            <p:nvSpPr>
              <p:cNvPr id="144" name="자유형: 도형 68">
                <a:extLst>
                  <a:ext uri="{FF2B5EF4-FFF2-40B4-BE49-F238E27FC236}">
                    <a16:creationId xmlns:a16="http://schemas.microsoft.com/office/drawing/2014/main" id="{E5E794FB-55C1-40C5-8D0F-E4D3EBC78C54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자유형: 도형 69">
                <a:extLst>
                  <a:ext uri="{FF2B5EF4-FFF2-40B4-BE49-F238E27FC236}">
                    <a16:creationId xmlns:a16="http://schemas.microsoft.com/office/drawing/2014/main" id="{9EE9C70F-BE88-4A6C-B419-5AEB70A23FA2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자유형: 도형 70">
                <a:extLst>
                  <a:ext uri="{FF2B5EF4-FFF2-40B4-BE49-F238E27FC236}">
                    <a16:creationId xmlns:a16="http://schemas.microsoft.com/office/drawing/2014/main" id="{0D592488-C8FF-4C53-A3A2-1C43BF2D7D66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자유형: 도형 71">
                <a:extLst>
                  <a:ext uri="{FF2B5EF4-FFF2-40B4-BE49-F238E27FC236}">
                    <a16:creationId xmlns:a16="http://schemas.microsoft.com/office/drawing/2014/main" id="{703B15DD-E311-426D-9802-8B6C51BBC393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8" name="직선 연결선 72">
                <a:extLst>
                  <a:ext uri="{FF2B5EF4-FFF2-40B4-BE49-F238E27FC236}">
                    <a16:creationId xmlns:a16="http://schemas.microsoft.com/office/drawing/2014/main" id="{96446FFE-0DED-42EA-91AF-BB33CCBCE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31">
            <a:extLst>
              <a:ext uri="{FF2B5EF4-FFF2-40B4-BE49-F238E27FC236}">
                <a16:creationId xmlns:a16="http://schemas.microsoft.com/office/drawing/2014/main" id="{70B94C9C-1BFA-42AD-BB25-2FD3247E9E60}"/>
              </a:ext>
            </a:extLst>
          </p:cNvPr>
          <p:cNvGrpSpPr/>
          <p:nvPr userDrawn="1"/>
        </p:nvGrpSpPr>
        <p:grpSpPr>
          <a:xfrm>
            <a:off x="2428634" y="1526497"/>
            <a:ext cx="1809131" cy="1850987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55" name="Rounded Rectangle 7">
              <a:extLst>
                <a:ext uri="{FF2B5EF4-FFF2-40B4-BE49-F238E27FC236}">
                  <a16:creationId xmlns:a16="http://schemas.microsoft.com/office/drawing/2014/main" id="{A860B3D6-AC1E-4EA6-BAE1-9A4E1D3DBFE5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6" name="Rounded Rectangle 8">
              <a:extLst>
                <a:ext uri="{FF2B5EF4-FFF2-40B4-BE49-F238E27FC236}">
                  <a16:creationId xmlns:a16="http://schemas.microsoft.com/office/drawing/2014/main" id="{9A276E63-440D-41A6-A1AA-4D796B22C38D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7" name="Rounded Rectangle 9">
              <a:extLst>
                <a:ext uri="{FF2B5EF4-FFF2-40B4-BE49-F238E27FC236}">
                  <a16:creationId xmlns:a16="http://schemas.microsoft.com/office/drawing/2014/main" id="{FDF88A8B-376D-43C9-876A-8CA79C18B290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8" name="Chord 8">
              <a:extLst>
                <a:ext uri="{FF2B5EF4-FFF2-40B4-BE49-F238E27FC236}">
                  <a16:creationId xmlns:a16="http://schemas.microsoft.com/office/drawing/2014/main" id="{D5441F95-7B59-4C91-8036-58C15482EADA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290AD40C-74DF-4429-9256-2FAECC8E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0" name="Rectangle 204">
              <a:extLst>
                <a:ext uri="{FF2B5EF4-FFF2-40B4-BE49-F238E27FC236}">
                  <a16:creationId xmlns:a16="http://schemas.microsoft.com/office/drawing/2014/main" id="{AF1BDA5C-5A65-423D-8868-569AF0116A19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Rectangle 205">
              <a:extLst>
                <a:ext uri="{FF2B5EF4-FFF2-40B4-BE49-F238E27FC236}">
                  <a16:creationId xmlns:a16="http://schemas.microsoft.com/office/drawing/2014/main" id="{9610FA19-3F25-4EAF-81B9-C9C926400559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Rectangle 206">
              <a:extLst>
                <a:ext uri="{FF2B5EF4-FFF2-40B4-BE49-F238E27FC236}">
                  <a16:creationId xmlns:a16="http://schemas.microsoft.com/office/drawing/2014/main" id="{383E7C6D-1D8A-43B4-BFD9-361088C04A43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Freeform 4103">
              <a:extLst>
                <a:ext uri="{FF2B5EF4-FFF2-40B4-BE49-F238E27FC236}">
                  <a16:creationId xmlns:a16="http://schemas.microsoft.com/office/drawing/2014/main" id="{A2831EBE-1B1F-4CCF-98F4-F22AF50C6EA3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Freeform 123">
              <a:extLst>
                <a:ext uri="{FF2B5EF4-FFF2-40B4-BE49-F238E27FC236}">
                  <a16:creationId xmlns:a16="http://schemas.microsoft.com/office/drawing/2014/main" id="{270141F2-AC2E-4370-A986-A0BE0D4E69A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Rectangle 209">
              <a:extLst>
                <a:ext uri="{FF2B5EF4-FFF2-40B4-BE49-F238E27FC236}">
                  <a16:creationId xmlns:a16="http://schemas.microsoft.com/office/drawing/2014/main" id="{230F18DF-074D-443F-8D7F-58FFDFEF195D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Rectangle 116">
              <a:extLst>
                <a:ext uri="{FF2B5EF4-FFF2-40B4-BE49-F238E27FC236}">
                  <a16:creationId xmlns:a16="http://schemas.microsoft.com/office/drawing/2014/main" id="{74D23FF7-2662-45EE-86DB-35498C81949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Rectangle 118">
              <a:extLst>
                <a:ext uri="{FF2B5EF4-FFF2-40B4-BE49-F238E27FC236}">
                  <a16:creationId xmlns:a16="http://schemas.microsoft.com/office/drawing/2014/main" id="{2C0C3276-47F4-4491-9C61-0A943DD3165A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8" name="Group 226">
            <a:extLst>
              <a:ext uri="{FF2B5EF4-FFF2-40B4-BE49-F238E27FC236}">
                <a16:creationId xmlns:a16="http://schemas.microsoft.com/office/drawing/2014/main" id="{39751AC7-D3EE-45EC-9ECA-9F952FE78495}"/>
              </a:ext>
            </a:extLst>
          </p:cNvPr>
          <p:cNvGrpSpPr/>
          <p:nvPr userDrawn="1"/>
        </p:nvGrpSpPr>
        <p:grpSpPr>
          <a:xfrm>
            <a:off x="4552001" y="1665550"/>
            <a:ext cx="2563070" cy="2046102"/>
            <a:chOff x="481157" y="2167303"/>
            <a:chExt cx="4949776" cy="3951413"/>
          </a:xfrm>
        </p:grpSpPr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A16B4080-862E-4117-82A4-6BD59AD3FC9E}"/>
                </a:ext>
              </a:extLst>
            </p:cNvPr>
            <p:cNvSpPr/>
            <p:nvPr/>
          </p:nvSpPr>
          <p:spPr>
            <a:xfrm>
              <a:off x="1904423" y="2721764"/>
              <a:ext cx="3526510" cy="24620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70" name="Group 228">
              <a:extLst>
                <a:ext uri="{FF2B5EF4-FFF2-40B4-BE49-F238E27FC236}">
                  <a16:creationId xmlns:a16="http://schemas.microsoft.com/office/drawing/2014/main" id="{B453DC68-036A-493B-BCFF-326C1A620FC2}"/>
                </a:ext>
              </a:extLst>
            </p:cNvPr>
            <p:cNvGrpSpPr/>
            <p:nvPr/>
          </p:nvGrpSpPr>
          <p:grpSpPr>
            <a:xfrm rot="2664022">
              <a:off x="1392551" y="2167303"/>
              <a:ext cx="160620" cy="1522482"/>
              <a:chOff x="1039691" y="2468855"/>
              <a:chExt cx="190176" cy="1802639"/>
            </a:xfrm>
          </p:grpSpPr>
          <p:sp>
            <p:nvSpPr>
              <p:cNvPr id="179" name="Rectangle 237">
                <a:extLst>
                  <a:ext uri="{FF2B5EF4-FFF2-40B4-BE49-F238E27FC236}">
                    <a16:creationId xmlns:a16="http://schemas.microsoft.com/office/drawing/2014/main" id="{E7C88B34-4F74-4FA4-8F2A-9168B14CFEA9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Rectangle 238">
                <a:extLst>
                  <a:ext uri="{FF2B5EF4-FFF2-40B4-BE49-F238E27FC236}">
                    <a16:creationId xmlns:a16="http://schemas.microsoft.com/office/drawing/2014/main" id="{00618638-83B7-4BFD-AD2F-909FCD4A6792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1" name="Group 229">
              <a:extLst>
                <a:ext uri="{FF2B5EF4-FFF2-40B4-BE49-F238E27FC236}">
                  <a16:creationId xmlns:a16="http://schemas.microsoft.com/office/drawing/2014/main" id="{314D5BB6-C315-4903-9F30-103985729878}"/>
                </a:ext>
              </a:extLst>
            </p:cNvPr>
            <p:cNvGrpSpPr/>
            <p:nvPr/>
          </p:nvGrpSpPr>
          <p:grpSpPr>
            <a:xfrm>
              <a:off x="830015" y="3642996"/>
              <a:ext cx="194605" cy="1727022"/>
              <a:chOff x="1093356" y="2490394"/>
              <a:chExt cx="230413" cy="1802702"/>
            </a:xfrm>
          </p:grpSpPr>
          <p:sp>
            <p:nvSpPr>
              <p:cNvPr id="177" name="Rectangle 235">
                <a:extLst>
                  <a:ext uri="{FF2B5EF4-FFF2-40B4-BE49-F238E27FC236}">
                    <a16:creationId xmlns:a16="http://schemas.microsoft.com/office/drawing/2014/main" id="{525AF3B4-405C-43AA-9201-AB16EE282DE0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236">
                <a:extLst>
                  <a:ext uri="{FF2B5EF4-FFF2-40B4-BE49-F238E27FC236}">
                    <a16:creationId xmlns:a16="http://schemas.microsoft.com/office/drawing/2014/main" id="{83EE8C98-B9D4-4368-A1EE-37197C71EE0C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2" name="Group 230">
              <a:extLst>
                <a:ext uri="{FF2B5EF4-FFF2-40B4-BE49-F238E27FC236}">
                  <a16:creationId xmlns:a16="http://schemas.microsoft.com/office/drawing/2014/main" id="{442768FE-3477-4922-83AB-5BCCDE170C70}"/>
                </a:ext>
              </a:extLst>
            </p:cNvPr>
            <p:cNvGrpSpPr/>
            <p:nvPr/>
          </p:nvGrpSpPr>
          <p:grpSpPr>
            <a:xfrm>
              <a:off x="727959" y="3322360"/>
              <a:ext cx="399622" cy="399622"/>
              <a:chOff x="3275856" y="4077072"/>
              <a:chExt cx="504056" cy="504056"/>
            </a:xfrm>
          </p:grpSpPr>
          <p:sp>
            <p:nvSpPr>
              <p:cNvPr id="175" name="Oval 233">
                <a:extLst>
                  <a:ext uri="{FF2B5EF4-FFF2-40B4-BE49-F238E27FC236}">
                    <a16:creationId xmlns:a16="http://schemas.microsoft.com/office/drawing/2014/main" id="{A5623F15-7120-4715-8B17-B14754AAA3EA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234">
                <a:extLst>
                  <a:ext uri="{FF2B5EF4-FFF2-40B4-BE49-F238E27FC236}">
                    <a16:creationId xmlns:a16="http://schemas.microsoft.com/office/drawing/2014/main" id="{BB67F4C5-E342-4933-A25E-AF5FD7ECFE43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73" name="Rounded Rectangle 14">
              <a:extLst>
                <a:ext uri="{FF2B5EF4-FFF2-40B4-BE49-F238E27FC236}">
                  <a16:creationId xmlns:a16="http://schemas.microsoft.com/office/drawing/2014/main" id="{39CDED29-610D-4F6D-8771-1A04A5BF36C5}"/>
                </a:ext>
              </a:extLst>
            </p:cNvPr>
            <p:cNvSpPr/>
            <p:nvPr/>
          </p:nvSpPr>
          <p:spPr>
            <a:xfrm rot="19957432">
              <a:off x="1660321" y="2205562"/>
              <a:ext cx="855933" cy="812432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Diagonal Stripe 232">
              <a:extLst>
                <a:ext uri="{FF2B5EF4-FFF2-40B4-BE49-F238E27FC236}">
                  <a16:creationId xmlns:a16="http://schemas.microsoft.com/office/drawing/2014/main" id="{9AF225B1-5E63-43BD-A960-17370EC9AD1E}"/>
                </a:ext>
              </a:extLst>
            </p:cNvPr>
            <p:cNvSpPr/>
            <p:nvPr/>
          </p:nvSpPr>
          <p:spPr>
            <a:xfrm rot="2700000">
              <a:off x="481157" y="5226394"/>
              <a:ext cx="892322" cy="892322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Group 260">
            <a:extLst>
              <a:ext uri="{FF2B5EF4-FFF2-40B4-BE49-F238E27FC236}">
                <a16:creationId xmlns:a16="http://schemas.microsoft.com/office/drawing/2014/main" id="{114AE347-1B56-442B-A95E-E71649EC5BD1}"/>
              </a:ext>
            </a:extLst>
          </p:cNvPr>
          <p:cNvGrpSpPr/>
          <p:nvPr userDrawn="1"/>
        </p:nvGrpSpPr>
        <p:grpSpPr>
          <a:xfrm>
            <a:off x="6778910" y="1328535"/>
            <a:ext cx="1954036" cy="2400980"/>
            <a:chOff x="5094895" y="2639865"/>
            <a:chExt cx="2149967" cy="2641726"/>
          </a:xfrm>
        </p:grpSpPr>
        <p:grpSp>
          <p:nvGrpSpPr>
            <p:cNvPr id="182" name="Group 261">
              <a:extLst>
                <a:ext uri="{FF2B5EF4-FFF2-40B4-BE49-F238E27FC236}">
                  <a16:creationId xmlns:a16="http://schemas.microsoft.com/office/drawing/2014/main" id="{8DF46A6A-8C1F-4BE5-83E6-C31611F74668}"/>
                </a:ext>
              </a:extLst>
            </p:cNvPr>
            <p:cNvGrpSpPr/>
            <p:nvPr/>
          </p:nvGrpSpPr>
          <p:grpSpPr>
            <a:xfrm>
              <a:off x="5094895" y="3711725"/>
              <a:ext cx="2113260" cy="1375670"/>
              <a:chOff x="5094895" y="3711725"/>
              <a:chExt cx="2113260" cy="1375670"/>
            </a:xfrm>
          </p:grpSpPr>
          <p:grpSp>
            <p:nvGrpSpPr>
              <p:cNvPr id="196" name="Group 275">
                <a:extLst>
                  <a:ext uri="{FF2B5EF4-FFF2-40B4-BE49-F238E27FC236}">
                    <a16:creationId xmlns:a16="http://schemas.microsoft.com/office/drawing/2014/main" id="{07EAB79F-881C-4F7A-B3A4-1D77F512361F}"/>
                  </a:ext>
                </a:extLst>
              </p:cNvPr>
              <p:cNvGrpSpPr/>
              <p:nvPr/>
            </p:nvGrpSpPr>
            <p:grpSpPr>
              <a:xfrm>
                <a:off x="5094895" y="3711725"/>
                <a:ext cx="2113260" cy="628134"/>
                <a:chOff x="5094895" y="3711725"/>
                <a:chExt cx="2113260" cy="628134"/>
              </a:xfrm>
            </p:grpSpPr>
            <p:sp>
              <p:nvSpPr>
                <p:cNvPr id="199" name="Freeform: Shape 278">
                  <a:extLst>
                    <a:ext uri="{FF2B5EF4-FFF2-40B4-BE49-F238E27FC236}">
                      <a16:creationId xmlns:a16="http://schemas.microsoft.com/office/drawing/2014/main" id="{38F308D6-829A-4988-89DE-515752294D01}"/>
                    </a:ext>
                  </a:extLst>
                </p:cNvPr>
                <p:cNvSpPr/>
                <p:nvPr/>
              </p:nvSpPr>
              <p:spPr>
                <a:xfrm>
                  <a:off x="5094895" y="3863696"/>
                  <a:ext cx="336036" cy="476163"/>
                </a:xfrm>
                <a:custGeom>
                  <a:avLst/>
                  <a:gdLst>
                    <a:gd name="connsiteX0" fmla="*/ 218675 w 336036"/>
                    <a:gd name="connsiteY0" fmla="*/ 0 h 476163"/>
                    <a:gd name="connsiteX1" fmla="*/ 336036 w 336036"/>
                    <a:gd name="connsiteY1" fmla="*/ 0 h 476163"/>
                    <a:gd name="connsiteX2" fmla="*/ 336036 w 336036"/>
                    <a:gd name="connsiteY2" fmla="*/ 476163 h 476163"/>
                    <a:gd name="connsiteX3" fmla="*/ 218675 w 336036"/>
                    <a:gd name="connsiteY3" fmla="*/ 476163 h 476163"/>
                    <a:gd name="connsiteX4" fmla="*/ 218675 w 336036"/>
                    <a:gd name="connsiteY4" fmla="*/ 375461 h 476163"/>
                    <a:gd name="connsiteX5" fmla="*/ 0 w 336036"/>
                    <a:gd name="connsiteY5" fmla="*/ 375461 h 476163"/>
                    <a:gd name="connsiteX6" fmla="*/ 0 w 336036"/>
                    <a:gd name="connsiteY6" fmla="*/ 96603 h 476163"/>
                    <a:gd name="connsiteX7" fmla="*/ 218675 w 336036"/>
                    <a:gd name="connsiteY7" fmla="*/ 96603 h 476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036" h="476163">
                      <a:moveTo>
                        <a:pt x="218675" y="0"/>
                      </a:moveTo>
                      <a:lnTo>
                        <a:pt x="336036" y="0"/>
                      </a:lnTo>
                      <a:lnTo>
                        <a:pt x="336036" y="476163"/>
                      </a:lnTo>
                      <a:lnTo>
                        <a:pt x="218675" y="476163"/>
                      </a:lnTo>
                      <a:lnTo>
                        <a:pt x="218675" y="375461"/>
                      </a:lnTo>
                      <a:lnTo>
                        <a:pt x="0" y="375461"/>
                      </a:lnTo>
                      <a:lnTo>
                        <a:pt x="0" y="96603"/>
                      </a:lnTo>
                      <a:lnTo>
                        <a:pt x="218675" y="9660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279">
                  <a:extLst>
                    <a:ext uri="{FF2B5EF4-FFF2-40B4-BE49-F238E27FC236}">
                      <a16:creationId xmlns:a16="http://schemas.microsoft.com/office/drawing/2014/main" id="{3A98F069-CC5E-404D-8D17-140C555648C0}"/>
                    </a:ext>
                  </a:extLst>
                </p:cNvPr>
                <p:cNvSpPr/>
                <p:nvPr/>
              </p:nvSpPr>
              <p:spPr>
                <a:xfrm>
                  <a:off x="5477203" y="3837325"/>
                  <a:ext cx="1730952" cy="4571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Freeform: Shape 280">
                  <a:extLst>
                    <a:ext uri="{FF2B5EF4-FFF2-40B4-BE49-F238E27FC236}">
                      <a16:creationId xmlns:a16="http://schemas.microsoft.com/office/drawing/2014/main" id="{5F82051F-7696-40EE-9C5E-43A88B3CCE3F}"/>
                    </a:ext>
                  </a:extLst>
                </p:cNvPr>
                <p:cNvSpPr/>
                <p:nvPr/>
              </p:nvSpPr>
              <p:spPr>
                <a:xfrm>
                  <a:off x="6157841" y="3711725"/>
                  <a:ext cx="300038" cy="442408"/>
                </a:xfrm>
                <a:custGeom>
                  <a:avLst/>
                  <a:gdLst>
                    <a:gd name="connsiteX0" fmla="*/ 53611 w 300038"/>
                    <a:gd name="connsiteY0" fmla="*/ 0 h 442408"/>
                    <a:gd name="connsiteX1" fmla="*/ 246428 w 300038"/>
                    <a:gd name="connsiteY1" fmla="*/ 0 h 442408"/>
                    <a:gd name="connsiteX2" fmla="*/ 246428 w 300038"/>
                    <a:gd name="connsiteY2" fmla="*/ 239398 h 442408"/>
                    <a:gd name="connsiteX3" fmla="*/ 248641 w 300038"/>
                    <a:gd name="connsiteY3" fmla="*/ 239398 h 442408"/>
                    <a:gd name="connsiteX4" fmla="*/ 300038 w 300038"/>
                    <a:gd name="connsiteY4" fmla="*/ 391590 h 442408"/>
                    <a:gd name="connsiteX5" fmla="*/ 201048 w 300038"/>
                    <a:gd name="connsiteY5" fmla="*/ 391590 h 442408"/>
                    <a:gd name="connsiteX6" fmla="*/ 201048 w 300038"/>
                    <a:gd name="connsiteY6" fmla="*/ 408574 h 442408"/>
                    <a:gd name="connsiteX7" fmla="*/ 167214 w 300038"/>
                    <a:gd name="connsiteY7" fmla="*/ 442408 h 442408"/>
                    <a:gd name="connsiteX8" fmla="*/ 132826 w 300038"/>
                    <a:gd name="connsiteY8" fmla="*/ 442408 h 442408"/>
                    <a:gd name="connsiteX9" fmla="*/ 98992 w 300038"/>
                    <a:gd name="connsiteY9" fmla="*/ 408574 h 442408"/>
                    <a:gd name="connsiteX10" fmla="*/ 98992 w 300038"/>
                    <a:gd name="connsiteY10" fmla="*/ 391590 h 442408"/>
                    <a:gd name="connsiteX11" fmla="*/ 0 w 300038"/>
                    <a:gd name="connsiteY11" fmla="*/ 391590 h 442408"/>
                    <a:gd name="connsiteX12" fmla="*/ 51397 w 300038"/>
                    <a:gd name="connsiteY12" fmla="*/ 239398 h 442408"/>
                    <a:gd name="connsiteX13" fmla="*/ 53611 w 300038"/>
                    <a:gd name="connsiteY13" fmla="*/ 239398 h 4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0038" h="442408">
                      <a:moveTo>
                        <a:pt x="53611" y="0"/>
                      </a:moveTo>
                      <a:lnTo>
                        <a:pt x="246428" y="0"/>
                      </a:lnTo>
                      <a:lnTo>
                        <a:pt x="246428" y="239398"/>
                      </a:lnTo>
                      <a:lnTo>
                        <a:pt x="248641" y="239398"/>
                      </a:lnTo>
                      <a:lnTo>
                        <a:pt x="300038" y="391590"/>
                      </a:lnTo>
                      <a:lnTo>
                        <a:pt x="201048" y="391590"/>
                      </a:lnTo>
                      <a:lnTo>
                        <a:pt x="201048" y="408574"/>
                      </a:lnTo>
                      <a:cubicBezTo>
                        <a:pt x="201048" y="427260"/>
                        <a:pt x="185900" y="442408"/>
                        <a:pt x="167214" y="442408"/>
                      </a:cubicBezTo>
                      <a:lnTo>
                        <a:pt x="132826" y="442408"/>
                      </a:lnTo>
                      <a:cubicBezTo>
                        <a:pt x="114140" y="442408"/>
                        <a:pt x="98992" y="427260"/>
                        <a:pt x="98992" y="408574"/>
                      </a:cubicBezTo>
                      <a:lnTo>
                        <a:pt x="98992" y="391590"/>
                      </a:lnTo>
                      <a:lnTo>
                        <a:pt x="0" y="391590"/>
                      </a:lnTo>
                      <a:lnTo>
                        <a:pt x="51397" y="239398"/>
                      </a:lnTo>
                      <a:lnTo>
                        <a:pt x="53611" y="2393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7" name="Rectangle: Top Corners Rounded 276">
                <a:extLst>
                  <a:ext uri="{FF2B5EF4-FFF2-40B4-BE49-F238E27FC236}">
                    <a16:creationId xmlns:a16="http://schemas.microsoft.com/office/drawing/2014/main" id="{622C4369-75DB-44FF-B177-A185BD6F96AF}"/>
                  </a:ext>
                </a:extLst>
              </p:cNvPr>
              <p:cNvSpPr/>
              <p:nvPr/>
            </p:nvSpPr>
            <p:spPr>
              <a:xfrm rot="10800000">
                <a:off x="5773715" y="4944366"/>
                <a:ext cx="1128366" cy="45719"/>
              </a:xfrm>
              <a:prstGeom prst="round2SameRect">
                <a:avLst>
                  <a:gd name="adj1" fmla="val 33152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277">
                <a:extLst>
                  <a:ext uri="{FF2B5EF4-FFF2-40B4-BE49-F238E27FC236}">
                    <a16:creationId xmlns:a16="http://schemas.microsoft.com/office/drawing/2014/main" id="{D59FD6CA-3C9E-45CC-BB6C-9C3E1BBEF80C}"/>
                  </a:ext>
                </a:extLst>
              </p:cNvPr>
              <p:cNvSpPr/>
              <p:nvPr/>
            </p:nvSpPr>
            <p:spPr>
              <a:xfrm>
                <a:off x="6164691" y="4965793"/>
                <a:ext cx="346413" cy="1216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262">
              <a:extLst>
                <a:ext uri="{FF2B5EF4-FFF2-40B4-BE49-F238E27FC236}">
                  <a16:creationId xmlns:a16="http://schemas.microsoft.com/office/drawing/2014/main" id="{54CF2C5C-7E14-4EBB-A7DA-5C6F4B24BA05}"/>
                </a:ext>
              </a:extLst>
            </p:cNvPr>
            <p:cNvGrpSpPr/>
            <p:nvPr/>
          </p:nvGrpSpPr>
          <p:grpSpPr>
            <a:xfrm>
              <a:off x="5176309" y="2639865"/>
              <a:ext cx="1156513" cy="1833233"/>
              <a:chOff x="5176309" y="2639865"/>
              <a:chExt cx="1156513" cy="1833233"/>
            </a:xfrm>
          </p:grpSpPr>
          <p:sp>
            <p:nvSpPr>
              <p:cNvPr id="192" name="Rectangle 271">
                <a:extLst>
                  <a:ext uri="{FF2B5EF4-FFF2-40B4-BE49-F238E27FC236}">
                    <a16:creationId xmlns:a16="http://schemas.microsoft.com/office/drawing/2014/main" id="{125F9235-1DDA-4038-AABC-4E88A9283FC1}"/>
                  </a:ext>
                </a:extLst>
              </p:cNvPr>
              <p:cNvSpPr/>
              <p:nvPr/>
            </p:nvSpPr>
            <p:spPr>
              <a:xfrm>
                <a:off x="5176309" y="3763758"/>
                <a:ext cx="194549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Block Arc 272">
                <a:extLst>
                  <a:ext uri="{FF2B5EF4-FFF2-40B4-BE49-F238E27FC236}">
                    <a16:creationId xmlns:a16="http://schemas.microsoft.com/office/drawing/2014/main" id="{7DBB10BC-931C-42E9-81AD-772C83D68FF9}"/>
                  </a:ext>
                </a:extLst>
              </p:cNvPr>
              <p:cNvSpPr/>
              <p:nvPr/>
            </p:nvSpPr>
            <p:spPr>
              <a:xfrm>
                <a:off x="5333128" y="2639865"/>
                <a:ext cx="999694" cy="999694"/>
              </a:xfrm>
              <a:prstGeom prst="blockArc">
                <a:avLst>
                  <a:gd name="adj1" fmla="val 10800000"/>
                  <a:gd name="adj2" fmla="val 21545197"/>
                  <a:gd name="adj3" fmla="val 366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273">
                <a:extLst>
                  <a:ext uri="{FF2B5EF4-FFF2-40B4-BE49-F238E27FC236}">
                    <a16:creationId xmlns:a16="http://schemas.microsoft.com/office/drawing/2014/main" id="{178E7152-D22A-4693-BF79-05C0D71F69A5}"/>
                  </a:ext>
                </a:extLst>
              </p:cNvPr>
              <p:cNvSpPr/>
              <p:nvPr/>
            </p:nvSpPr>
            <p:spPr>
              <a:xfrm>
                <a:off x="5334282" y="3118735"/>
                <a:ext cx="36576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274">
                <a:extLst>
                  <a:ext uri="{FF2B5EF4-FFF2-40B4-BE49-F238E27FC236}">
                    <a16:creationId xmlns:a16="http://schemas.microsoft.com/office/drawing/2014/main" id="{17342F94-198D-4944-BE2B-F89CB216ECDA}"/>
                  </a:ext>
                </a:extLst>
              </p:cNvPr>
              <p:cNvSpPr/>
              <p:nvPr/>
            </p:nvSpPr>
            <p:spPr>
              <a:xfrm>
                <a:off x="6296246" y="3118317"/>
                <a:ext cx="36576" cy="615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263">
              <a:extLst>
                <a:ext uri="{FF2B5EF4-FFF2-40B4-BE49-F238E27FC236}">
                  <a16:creationId xmlns:a16="http://schemas.microsoft.com/office/drawing/2014/main" id="{E53F5F8C-0B97-4BB2-9922-5291F05CA273}"/>
                </a:ext>
              </a:extLst>
            </p:cNvPr>
            <p:cNvGrpSpPr/>
            <p:nvPr/>
          </p:nvGrpSpPr>
          <p:grpSpPr>
            <a:xfrm>
              <a:off x="5981094" y="4134870"/>
              <a:ext cx="733628" cy="784146"/>
              <a:chOff x="5724251" y="3033712"/>
              <a:chExt cx="733628" cy="784146"/>
            </a:xfrm>
            <a:solidFill>
              <a:schemeClr val="accent4"/>
            </a:solidFill>
          </p:grpSpPr>
          <p:sp>
            <p:nvSpPr>
              <p:cNvPr id="189" name="Freeform: Shape 268">
                <a:extLst>
                  <a:ext uri="{FF2B5EF4-FFF2-40B4-BE49-F238E27FC236}">
                    <a16:creationId xmlns:a16="http://schemas.microsoft.com/office/drawing/2014/main" id="{69CBFB8A-8A12-4FFE-88BB-AB499BFCA18F}"/>
                  </a:ext>
                </a:extLst>
              </p:cNvPr>
              <p:cNvSpPr/>
              <p:nvPr/>
            </p:nvSpPr>
            <p:spPr>
              <a:xfrm>
                <a:off x="5731996" y="3033712"/>
                <a:ext cx="600075" cy="342900"/>
              </a:xfrm>
              <a:custGeom>
                <a:avLst/>
                <a:gdLst>
                  <a:gd name="connsiteX0" fmla="*/ 562124 w 600075"/>
                  <a:gd name="connsiteY0" fmla="*/ 244793 h 342900"/>
                  <a:gd name="connsiteX1" fmla="*/ 503069 w 600075"/>
                  <a:gd name="connsiteY1" fmla="*/ 225743 h 342900"/>
                  <a:gd name="connsiteX2" fmla="*/ 55394 w 600075"/>
                  <a:gd name="connsiteY2" fmla="*/ 226695 h 342900"/>
                  <a:gd name="connsiteX3" fmla="*/ 149 w 600075"/>
                  <a:gd name="connsiteY3" fmla="*/ 173355 h 342900"/>
                  <a:gd name="connsiteX4" fmla="*/ 81112 w 600075"/>
                  <a:gd name="connsiteY4" fmla="*/ 93345 h 342900"/>
                  <a:gd name="connsiteX5" fmla="*/ 252562 w 600075"/>
                  <a:gd name="connsiteY5" fmla="*/ 94298 h 342900"/>
                  <a:gd name="connsiteX6" fmla="*/ 290662 w 600075"/>
                  <a:gd name="connsiteY6" fmla="*/ 57150 h 342900"/>
                  <a:gd name="connsiteX7" fmla="*/ 290662 w 600075"/>
                  <a:gd name="connsiteY7" fmla="*/ 28575 h 342900"/>
                  <a:gd name="connsiteX8" fmla="*/ 317332 w 600075"/>
                  <a:gd name="connsiteY8" fmla="*/ 0 h 342900"/>
                  <a:gd name="connsiteX9" fmla="*/ 343049 w 600075"/>
                  <a:gd name="connsiteY9" fmla="*/ 28575 h 342900"/>
                  <a:gd name="connsiteX10" fmla="*/ 343049 w 600075"/>
                  <a:gd name="connsiteY10" fmla="*/ 114300 h 342900"/>
                  <a:gd name="connsiteX11" fmla="*/ 294472 w 600075"/>
                  <a:gd name="connsiteY11" fmla="*/ 146685 h 342900"/>
                  <a:gd name="connsiteX12" fmla="*/ 84922 w 600075"/>
                  <a:gd name="connsiteY12" fmla="*/ 146685 h 342900"/>
                  <a:gd name="connsiteX13" fmla="*/ 52537 w 600075"/>
                  <a:gd name="connsiteY13" fmla="*/ 161925 h 342900"/>
                  <a:gd name="connsiteX14" fmla="*/ 85874 w 600075"/>
                  <a:gd name="connsiteY14" fmla="*/ 176213 h 342900"/>
                  <a:gd name="connsiteX15" fmla="*/ 547837 w 600075"/>
                  <a:gd name="connsiteY15" fmla="*/ 175260 h 342900"/>
                  <a:gd name="connsiteX16" fmla="*/ 604987 w 600075"/>
                  <a:gd name="connsiteY16" fmla="*/ 232410 h 342900"/>
                  <a:gd name="connsiteX17" fmla="*/ 548789 w 600075"/>
                  <a:gd name="connsiteY17" fmla="*/ 294323 h 342900"/>
                  <a:gd name="connsiteX18" fmla="*/ 467827 w 600075"/>
                  <a:gd name="connsiteY18" fmla="*/ 293370 h 342900"/>
                  <a:gd name="connsiteX19" fmla="*/ 409724 w 600075"/>
                  <a:gd name="connsiteY19" fmla="*/ 331470 h 342900"/>
                  <a:gd name="connsiteX20" fmla="*/ 372577 w 600075"/>
                  <a:gd name="connsiteY20" fmla="*/ 343853 h 342900"/>
                  <a:gd name="connsiteX21" fmla="*/ 364957 w 600075"/>
                  <a:gd name="connsiteY21" fmla="*/ 266700 h 342900"/>
                  <a:gd name="connsiteX22" fmla="*/ 404962 w 600075"/>
                  <a:gd name="connsiteY22" fmla="*/ 243840 h 342900"/>
                  <a:gd name="connsiteX23" fmla="*/ 562124 w 600075"/>
                  <a:gd name="connsiteY23" fmla="*/ 24479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075" h="342900">
                    <a:moveTo>
                      <a:pt x="562124" y="244793"/>
                    </a:moveTo>
                    <a:cubicBezTo>
                      <a:pt x="537359" y="219075"/>
                      <a:pt x="519262" y="226695"/>
                      <a:pt x="503069" y="225743"/>
                    </a:cubicBezTo>
                    <a:cubicBezTo>
                      <a:pt x="353527" y="224790"/>
                      <a:pt x="204937" y="223838"/>
                      <a:pt x="55394" y="226695"/>
                    </a:cubicBezTo>
                    <a:cubicBezTo>
                      <a:pt x="14437" y="227648"/>
                      <a:pt x="-1756" y="216218"/>
                      <a:pt x="149" y="173355"/>
                    </a:cubicBezTo>
                    <a:cubicBezTo>
                      <a:pt x="2054" y="93345"/>
                      <a:pt x="149" y="93345"/>
                      <a:pt x="81112" y="93345"/>
                    </a:cubicBezTo>
                    <a:cubicBezTo>
                      <a:pt x="138262" y="93345"/>
                      <a:pt x="195412" y="92393"/>
                      <a:pt x="252562" y="94298"/>
                    </a:cubicBezTo>
                    <a:cubicBezTo>
                      <a:pt x="280184" y="95250"/>
                      <a:pt x="295424" y="88583"/>
                      <a:pt x="290662" y="57150"/>
                    </a:cubicBezTo>
                    <a:cubicBezTo>
                      <a:pt x="289709" y="47625"/>
                      <a:pt x="289709" y="38100"/>
                      <a:pt x="290662" y="28575"/>
                    </a:cubicBezTo>
                    <a:cubicBezTo>
                      <a:pt x="292567" y="12383"/>
                      <a:pt x="300187" y="0"/>
                      <a:pt x="317332" y="0"/>
                    </a:cubicBezTo>
                    <a:cubicBezTo>
                      <a:pt x="334477" y="0"/>
                      <a:pt x="343049" y="13335"/>
                      <a:pt x="343049" y="28575"/>
                    </a:cubicBezTo>
                    <a:cubicBezTo>
                      <a:pt x="344002" y="57150"/>
                      <a:pt x="344954" y="85725"/>
                      <a:pt x="343049" y="114300"/>
                    </a:cubicBezTo>
                    <a:cubicBezTo>
                      <a:pt x="341144" y="143828"/>
                      <a:pt x="318284" y="146685"/>
                      <a:pt x="294472" y="146685"/>
                    </a:cubicBezTo>
                    <a:cubicBezTo>
                      <a:pt x="224939" y="146685"/>
                      <a:pt x="154454" y="146685"/>
                      <a:pt x="84922" y="146685"/>
                    </a:cubicBezTo>
                    <a:cubicBezTo>
                      <a:pt x="72539" y="146685"/>
                      <a:pt x="51584" y="140018"/>
                      <a:pt x="52537" y="161925"/>
                    </a:cubicBezTo>
                    <a:cubicBezTo>
                      <a:pt x="53489" y="183833"/>
                      <a:pt x="73492" y="176213"/>
                      <a:pt x="85874" y="176213"/>
                    </a:cubicBezTo>
                    <a:cubicBezTo>
                      <a:pt x="240179" y="177165"/>
                      <a:pt x="393532" y="178118"/>
                      <a:pt x="547837" y="175260"/>
                    </a:cubicBezTo>
                    <a:cubicBezTo>
                      <a:pt x="592604" y="174308"/>
                      <a:pt x="605939" y="188595"/>
                      <a:pt x="604987" y="232410"/>
                    </a:cubicBezTo>
                    <a:cubicBezTo>
                      <a:pt x="604034" y="274320"/>
                      <a:pt x="598319" y="300038"/>
                      <a:pt x="548789" y="294323"/>
                    </a:cubicBezTo>
                    <a:cubicBezTo>
                      <a:pt x="522119" y="291465"/>
                      <a:pt x="494497" y="294323"/>
                      <a:pt x="467827" y="293370"/>
                    </a:cubicBezTo>
                    <a:cubicBezTo>
                      <a:pt x="440204" y="293370"/>
                      <a:pt x="410677" y="285750"/>
                      <a:pt x="409724" y="331470"/>
                    </a:cubicBezTo>
                    <a:cubicBezTo>
                      <a:pt x="409724" y="349568"/>
                      <a:pt x="384959" y="356235"/>
                      <a:pt x="372577" y="343853"/>
                    </a:cubicBezTo>
                    <a:cubicBezTo>
                      <a:pt x="352574" y="321945"/>
                      <a:pt x="362099" y="292418"/>
                      <a:pt x="364957" y="266700"/>
                    </a:cubicBezTo>
                    <a:cubicBezTo>
                      <a:pt x="366862" y="242888"/>
                      <a:pt x="387817" y="243840"/>
                      <a:pt x="404962" y="243840"/>
                    </a:cubicBezTo>
                    <a:cubicBezTo>
                      <a:pt x="454492" y="244793"/>
                      <a:pt x="503069" y="244793"/>
                      <a:pt x="562124" y="2447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69">
                <a:extLst>
                  <a:ext uri="{FF2B5EF4-FFF2-40B4-BE49-F238E27FC236}">
                    <a16:creationId xmlns:a16="http://schemas.microsoft.com/office/drawing/2014/main" id="{67D1F54E-AA46-4DA9-A152-5982055C36A9}"/>
                  </a:ext>
                </a:extLst>
              </p:cNvPr>
              <p:cNvSpPr/>
              <p:nvPr/>
            </p:nvSpPr>
            <p:spPr>
              <a:xfrm>
                <a:off x="5724251" y="3427333"/>
                <a:ext cx="285750" cy="390525"/>
              </a:xfrm>
              <a:custGeom>
                <a:avLst/>
                <a:gdLst>
                  <a:gd name="connsiteX0" fmla="*/ 2179 w 285750"/>
                  <a:gd name="connsiteY0" fmla="*/ 302657 h 390525"/>
                  <a:gd name="connsiteX1" fmla="*/ 126004 w 285750"/>
                  <a:gd name="connsiteY1" fmla="*/ 326469 h 390525"/>
                  <a:gd name="connsiteX2" fmla="*/ 190774 w 285750"/>
                  <a:gd name="connsiteY2" fmla="*/ 276939 h 390525"/>
                  <a:gd name="connsiteX3" fmla="*/ 130767 w 285750"/>
                  <a:gd name="connsiteY3" fmla="*/ 222647 h 390525"/>
                  <a:gd name="connsiteX4" fmla="*/ 92667 w 285750"/>
                  <a:gd name="connsiteY4" fmla="*/ 221694 h 390525"/>
                  <a:gd name="connsiteX5" fmla="*/ 67902 w 285750"/>
                  <a:gd name="connsiteY5" fmla="*/ 192167 h 390525"/>
                  <a:gd name="connsiteX6" fmla="*/ 92667 w 285750"/>
                  <a:gd name="connsiteY6" fmla="*/ 156924 h 390525"/>
                  <a:gd name="connsiteX7" fmla="*/ 140292 w 285750"/>
                  <a:gd name="connsiteY7" fmla="*/ 155019 h 390525"/>
                  <a:gd name="connsiteX8" fmla="*/ 182202 w 285750"/>
                  <a:gd name="connsiteY8" fmla="*/ 112157 h 390525"/>
                  <a:gd name="connsiteX9" fmla="*/ 141244 w 285750"/>
                  <a:gd name="connsiteY9" fmla="*/ 68342 h 390525"/>
                  <a:gd name="connsiteX10" fmla="*/ 25039 w 285750"/>
                  <a:gd name="connsiteY10" fmla="*/ 81677 h 390525"/>
                  <a:gd name="connsiteX11" fmla="*/ 84094 w 285750"/>
                  <a:gd name="connsiteY11" fmla="*/ 1667 h 390525"/>
                  <a:gd name="connsiteX12" fmla="*/ 187917 w 285750"/>
                  <a:gd name="connsiteY12" fmla="*/ 2619 h 390525"/>
                  <a:gd name="connsiteX13" fmla="*/ 277452 w 285750"/>
                  <a:gd name="connsiteY13" fmla="*/ 73104 h 390525"/>
                  <a:gd name="connsiteX14" fmla="*/ 221254 w 285750"/>
                  <a:gd name="connsiteY14" fmla="*/ 178832 h 390525"/>
                  <a:gd name="connsiteX15" fmla="*/ 285072 w 285750"/>
                  <a:gd name="connsiteY15" fmla="*/ 245507 h 390525"/>
                  <a:gd name="connsiteX16" fmla="*/ 216492 w 285750"/>
                  <a:gd name="connsiteY16" fmla="*/ 378857 h 390525"/>
                  <a:gd name="connsiteX17" fmla="*/ 25039 w 285750"/>
                  <a:gd name="connsiteY17" fmla="*/ 380762 h 390525"/>
                  <a:gd name="connsiteX18" fmla="*/ 2179 w 285750"/>
                  <a:gd name="connsiteY18" fmla="*/ 30265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5750" h="390525">
                    <a:moveTo>
                      <a:pt x="2179" y="302657"/>
                    </a:moveTo>
                    <a:cubicBezTo>
                      <a:pt x="45994" y="316944"/>
                      <a:pt x="84094" y="331232"/>
                      <a:pt x="126004" y="326469"/>
                    </a:cubicBezTo>
                    <a:cubicBezTo>
                      <a:pt x="157437" y="322659"/>
                      <a:pt x="187917" y="315039"/>
                      <a:pt x="190774" y="276939"/>
                    </a:cubicBezTo>
                    <a:cubicBezTo>
                      <a:pt x="193632" y="236934"/>
                      <a:pt x="160294" y="229314"/>
                      <a:pt x="130767" y="222647"/>
                    </a:cubicBezTo>
                    <a:cubicBezTo>
                      <a:pt x="118384" y="219789"/>
                      <a:pt x="105049" y="220742"/>
                      <a:pt x="92667" y="221694"/>
                    </a:cubicBezTo>
                    <a:cubicBezTo>
                      <a:pt x="69807" y="223599"/>
                      <a:pt x="66949" y="210264"/>
                      <a:pt x="67902" y="192167"/>
                    </a:cubicBezTo>
                    <a:cubicBezTo>
                      <a:pt x="68854" y="175022"/>
                      <a:pt x="64092" y="155972"/>
                      <a:pt x="92667" y="156924"/>
                    </a:cubicBezTo>
                    <a:cubicBezTo>
                      <a:pt x="108859" y="157877"/>
                      <a:pt x="124099" y="156924"/>
                      <a:pt x="140292" y="155019"/>
                    </a:cubicBezTo>
                    <a:cubicBezTo>
                      <a:pt x="165057" y="152162"/>
                      <a:pt x="182202" y="139779"/>
                      <a:pt x="182202" y="112157"/>
                    </a:cubicBezTo>
                    <a:cubicBezTo>
                      <a:pt x="182202" y="85487"/>
                      <a:pt x="166009" y="72152"/>
                      <a:pt x="141244" y="68342"/>
                    </a:cubicBezTo>
                    <a:cubicBezTo>
                      <a:pt x="101239" y="61674"/>
                      <a:pt x="63139" y="71199"/>
                      <a:pt x="25039" y="81677"/>
                    </a:cubicBezTo>
                    <a:cubicBezTo>
                      <a:pt x="14562" y="9287"/>
                      <a:pt x="16467" y="6429"/>
                      <a:pt x="84094" y="1667"/>
                    </a:cubicBezTo>
                    <a:cubicBezTo>
                      <a:pt x="118384" y="-238"/>
                      <a:pt x="153627" y="-1191"/>
                      <a:pt x="187917" y="2619"/>
                    </a:cubicBezTo>
                    <a:cubicBezTo>
                      <a:pt x="230779" y="7382"/>
                      <a:pt x="267927" y="24527"/>
                      <a:pt x="277452" y="73104"/>
                    </a:cubicBezTo>
                    <a:cubicBezTo>
                      <a:pt x="286977" y="122634"/>
                      <a:pt x="273642" y="148352"/>
                      <a:pt x="221254" y="178832"/>
                    </a:cubicBezTo>
                    <a:cubicBezTo>
                      <a:pt x="248877" y="195977"/>
                      <a:pt x="275547" y="212169"/>
                      <a:pt x="285072" y="245507"/>
                    </a:cubicBezTo>
                    <a:cubicBezTo>
                      <a:pt x="301264" y="303609"/>
                      <a:pt x="274594" y="358854"/>
                      <a:pt x="216492" y="378857"/>
                    </a:cubicBezTo>
                    <a:cubicBezTo>
                      <a:pt x="152674" y="400764"/>
                      <a:pt x="87904" y="397907"/>
                      <a:pt x="25039" y="380762"/>
                    </a:cubicBezTo>
                    <a:cubicBezTo>
                      <a:pt x="-17823" y="369332"/>
                      <a:pt x="8847" y="332184"/>
                      <a:pt x="2179" y="30265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270">
                <a:extLst>
                  <a:ext uri="{FF2B5EF4-FFF2-40B4-BE49-F238E27FC236}">
                    <a16:creationId xmlns:a16="http://schemas.microsoft.com/office/drawing/2014/main" id="{A19EA87B-11F5-468A-8DFD-9978D5A71A9C}"/>
                  </a:ext>
                </a:extLst>
              </p:cNvPr>
              <p:cNvSpPr/>
              <p:nvPr/>
            </p:nvSpPr>
            <p:spPr>
              <a:xfrm>
                <a:off x="6105454" y="3430840"/>
                <a:ext cx="352425" cy="381000"/>
              </a:xfrm>
              <a:custGeom>
                <a:avLst/>
                <a:gdLst>
                  <a:gd name="connsiteX0" fmla="*/ 199143 w 352425"/>
                  <a:gd name="connsiteY0" fmla="*/ 7684 h 381000"/>
                  <a:gd name="connsiteX1" fmla="*/ 32456 w 352425"/>
                  <a:gd name="connsiteY1" fmla="*/ 65 h 381000"/>
                  <a:gd name="connsiteX2" fmla="*/ 71 w 352425"/>
                  <a:gd name="connsiteY2" fmla="*/ 33402 h 381000"/>
                  <a:gd name="connsiteX3" fmla="*/ 71 w 352425"/>
                  <a:gd name="connsiteY3" fmla="*/ 190565 h 381000"/>
                  <a:gd name="connsiteX4" fmla="*/ 71 w 352425"/>
                  <a:gd name="connsiteY4" fmla="*/ 352489 h 381000"/>
                  <a:gd name="connsiteX5" fmla="*/ 30551 w 352425"/>
                  <a:gd name="connsiteY5" fmla="*/ 382970 h 381000"/>
                  <a:gd name="connsiteX6" fmla="*/ 192476 w 352425"/>
                  <a:gd name="connsiteY6" fmla="*/ 379160 h 381000"/>
                  <a:gd name="connsiteX7" fmla="*/ 358211 w 352425"/>
                  <a:gd name="connsiteY7" fmla="*/ 199137 h 381000"/>
                  <a:gd name="connsiteX8" fmla="*/ 199143 w 352425"/>
                  <a:gd name="connsiteY8" fmla="*/ 7684 h 381000"/>
                  <a:gd name="connsiteX9" fmla="*/ 257246 w 352425"/>
                  <a:gd name="connsiteY9" fmla="*/ 210567 h 381000"/>
                  <a:gd name="connsiteX10" fmla="*/ 119133 w 352425"/>
                  <a:gd name="connsiteY10" fmla="*/ 307722 h 381000"/>
                  <a:gd name="connsiteX11" fmla="*/ 96273 w 352425"/>
                  <a:gd name="connsiteY11" fmla="*/ 279147 h 381000"/>
                  <a:gd name="connsiteX12" fmla="*/ 96273 w 352425"/>
                  <a:gd name="connsiteY12" fmla="*/ 189612 h 381000"/>
                  <a:gd name="connsiteX13" fmla="*/ 95321 w 352425"/>
                  <a:gd name="connsiteY13" fmla="*/ 127699 h 381000"/>
                  <a:gd name="connsiteX14" fmla="*/ 150566 w 352425"/>
                  <a:gd name="connsiteY14" fmla="*/ 75312 h 381000"/>
                  <a:gd name="connsiteX15" fmla="*/ 257246 w 352425"/>
                  <a:gd name="connsiteY15" fmla="*/ 21056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2425" h="381000">
                    <a:moveTo>
                      <a:pt x="199143" y="7684"/>
                    </a:moveTo>
                    <a:cubicBezTo>
                      <a:pt x="143898" y="-888"/>
                      <a:pt x="88653" y="1970"/>
                      <a:pt x="32456" y="65"/>
                    </a:cubicBezTo>
                    <a:cubicBezTo>
                      <a:pt x="7691" y="-888"/>
                      <a:pt x="-882" y="8637"/>
                      <a:pt x="71" y="33402"/>
                    </a:cubicBezTo>
                    <a:cubicBezTo>
                      <a:pt x="1023" y="85790"/>
                      <a:pt x="71" y="138177"/>
                      <a:pt x="71" y="190565"/>
                    </a:cubicBezTo>
                    <a:cubicBezTo>
                      <a:pt x="71" y="244857"/>
                      <a:pt x="1023" y="298197"/>
                      <a:pt x="71" y="352489"/>
                    </a:cubicBezTo>
                    <a:cubicBezTo>
                      <a:pt x="71" y="374397"/>
                      <a:pt x="7691" y="383922"/>
                      <a:pt x="30551" y="382970"/>
                    </a:cubicBezTo>
                    <a:cubicBezTo>
                      <a:pt x="84843" y="381064"/>
                      <a:pt x="139136" y="383922"/>
                      <a:pt x="192476" y="379160"/>
                    </a:cubicBezTo>
                    <a:cubicBezTo>
                      <a:pt x="293441" y="370587"/>
                      <a:pt x="356306" y="300102"/>
                      <a:pt x="358211" y="199137"/>
                    </a:cubicBezTo>
                    <a:cubicBezTo>
                      <a:pt x="359163" y="90552"/>
                      <a:pt x="302013" y="23877"/>
                      <a:pt x="199143" y="7684"/>
                    </a:cubicBezTo>
                    <a:close/>
                    <a:moveTo>
                      <a:pt x="257246" y="210567"/>
                    </a:moveTo>
                    <a:cubicBezTo>
                      <a:pt x="248673" y="278195"/>
                      <a:pt x="190571" y="318199"/>
                      <a:pt x="119133" y="307722"/>
                    </a:cubicBezTo>
                    <a:cubicBezTo>
                      <a:pt x="100083" y="304864"/>
                      <a:pt x="96273" y="295339"/>
                      <a:pt x="96273" y="279147"/>
                    </a:cubicBezTo>
                    <a:cubicBezTo>
                      <a:pt x="96273" y="249620"/>
                      <a:pt x="96273" y="219139"/>
                      <a:pt x="96273" y="189612"/>
                    </a:cubicBezTo>
                    <a:cubicBezTo>
                      <a:pt x="96273" y="168657"/>
                      <a:pt x="99131" y="148654"/>
                      <a:pt x="95321" y="127699"/>
                    </a:cubicBezTo>
                    <a:cubicBezTo>
                      <a:pt x="88653" y="81979"/>
                      <a:pt x="108656" y="70549"/>
                      <a:pt x="150566" y="75312"/>
                    </a:cubicBezTo>
                    <a:cubicBezTo>
                      <a:pt x="224861" y="84837"/>
                      <a:pt x="266771" y="136272"/>
                      <a:pt x="257246" y="21056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Group 264">
              <a:extLst>
                <a:ext uri="{FF2B5EF4-FFF2-40B4-BE49-F238E27FC236}">
                  <a16:creationId xmlns:a16="http://schemas.microsoft.com/office/drawing/2014/main" id="{4793FEF3-5C53-4C5E-BD3F-AA16B001BF69}"/>
                </a:ext>
              </a:extLst>
            </p:cNvPr>
            <p:cNvGrpSpPr/>
            <p:nvPr/>
          </p:nvGrpSpPr>
          <p:grpSpPr>
            <a:xfrm>
              <a:off x="5430933" y="3429000"/>
              <a:ext cx="1813929" cy="1852591"/>
              <a:chOff x="5430933" y="3429000"/>
              <a:chExt cx="1813929" cy="1852591"/>
            </a:xfrm>
          </p:grpSpPr>
          <p:sp>
            <p:nvSpPr>
              <p:cNvPr id="186" name="Frame 265">
                <a:extLst>
                  <a:ext uri="{FF2B5EF4-FFF2-40B4-BE49-F238E27FC236}">
                    <a16:creationId xmlns:a16="http://schemas.microsoft.com/office/drawing/2014/main" id="{71152C4E-D4DD-4F33-B5E8-259A5946E0EA}"/>
                  </a:ext>
                </a:extLst>
              </p:cNvPr>
              <p:cNvSpPr/>
              <p:nvPr/>
            </p:nvSpPr>
            <p:spPr>
              <a:xfrm>
                <a:off x="5430933" y="3429000"/>
                <a:ext cx="1813929" cy="1752653"/>
              </a:xfrm>
              <a:prstGeom prst="frame">
                <a:avLst>
                  <a:gd name="adj1" fmla="val 753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266">
                <a:extLst>
                  <a:ext uri="{FF2B5EF4-FFF2-40B4-BE49-F238E27FC236}">
                    <a16:creationId xmlns:a16="http://schemas.microsoft.com/office/drawing/2014/main" id="{0907C9E8-94ED-4DD2-905A-FF92FFDB55F6}"/>
                  </a:ext>
                </a:extLst>
              </p:cNvPr>
              <p:cNvSpPr/>
              <p:nvPr/>
            </p:nvSpPr>
            <p:spPr>
              <a:xfrm>
                <a:off x="5430933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267">
                <a:extLst>
                  <a:ext uri="{FF2B5EF4-FFF2-40B4-BE49-F238E27FC236}">
                    <a16:creationId xmlns:a16="http://schemas.microsoft.com/office/drawing/2014/main" id="{8E03E586-D078-461B-9F19-466CDB6F4DF1}"/>
                  </a:ext>
                </a:extLst>
              </p:cNvPr>
              <p:cNvSpPr/>
              <p:nvPr/>
            </p:nvSpPr>
            <p:spPr>
              <a:xfrm>
                <a:off x="7019194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230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02" name="Group 34">
            <a:extLst>
              <a:ext uri="{FF2B5EF4-FFF2-40B4-BE49-F238E27FC236}">
                <a16:creationId xmlns:a16="http://schemas.microsoft.com/office/drawing/2014/main" id="{B97AF50E-9E6C-4B8B-A61A-6E96B4B15065}"/>
              </a:ext>
            </a:extLst>
          </p:cNvPr>
          <p:cNvGrpSpPr/>
          <p:nvPr userDrawn="1"/>
        </p:nvGrpSpPr>
        <p:grpSpPr>
          <a:xfrm>
            <a:off x="10483058" y="1702391"/>
            <a:ext cx="1087000" cy="2018714"/>
            <a:chOff x="741800" y="1570966"/>
            <a:chExt cx="2520000" cy="4680000"/>
          </a:xfrm>
        </p:grpSpPr>
        <p:grpSp>
          <p:nvGrpSpPr>
            <p:cNvPr id="203" name="Group 8">
              <a:extLst>
                <a:ext uri="{FF2B5EF4-FFF2-40B4-BE49-F238E27FC236}">
                  <a16:creationId xmlns:a16="http://schemas.microsoft.com/office/drawing/2014/main" id="{F64D194F-0694-4F56-94AC-5E7FF77113B0}"/>
                </a:ext>
              </a:extLst>
            </p:cNvPr>
            <p:cNvGrpSpPr/>
            <p:nvPr/>
          </p:nvGrpSpPr>
          <p:grpSpPr>
            <a:xfrm>
              <a:off x="741800" y="1570966"/>
              <a:ext cx="2520000" cy="4680000"/>
              <a:chOff x="445712" y="1449040"/>
              <a:chExt cx="2520000" cy="4680000"/>
            </a:xfrm>
          </p:grpSpPr>
          <p:sp>
            <p:nvSpPr>
              <p:cNvPr id="205" name="Rounded Rectangle 3">
                <a:extLst>
                  <a:ext uri="{FF2B5EF4-FFF2-40B4-BE49-F238E27FC236}">
                    <a16:creationId xmlns:a16="http://schemas.microsoft.com/office/drawing/2014/main" id="{91E6834F-96D4-4525-937D-23A3565F2B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520000" cy="46800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F2F7FB57-2819-424C-B0B9-0BC3F3801CD7}"/>
                  </a:ext>
                </a:extLst>
              </p:cNvPr>
              <p:cNvSpPr/>
              <p:nvPr userDrawn="1"/>
            </p:nvSpPr>
            <p:spPr>
              <a:xfrm>
                <a:off x="1597700" y="1680321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7" name="Group 1">
                <a:extLst>
                  <a:ext uri="{FF2B5EF4-FFF2-40B4-BE49-F238E27FC236}">
                    <a16:creationId xmlns:a16="http://schemas.microsoft.com/office/drawing/2014/main" id="{4C4E5084-F78D-41CA-89AA-A97FE76AEABB}"/>
                  </a:ext>
                </a:extLst>
              </p:cNvPr>
              <p:cNvGrpSpPr/>
              <p:nvPr userDrawn="1"/>
            </p:nvGrpSpPr>
            <p:grpSpPr>
              <a:xfrm>
                <a:off x="1549420" y="5712364"/>
                <a:ext cx="312583" cy="312583"/>
                <a:chOff x="1570727" y="5532687"/>
                <a:chExt cx="312583" cy="312583"/>
              </a:xfrm>
            </p:grpSpPr>
            <p:sp>
              <p:nvSpPr>
                <p:cNvPr id="208" name="Oval 4">
                  <a:extLst>
                    <a:ext uri="{FF2B5EF4-FFF2-40B4-BE49-F238E27FC236}">
                      <a16:creationId xmlns:a16="http://schemas.microsoft.com/office/drawing/2014/main" id="{D6C448DA-F07D-4997-BA5D-D39B0266492F}"/>
                    </a:ext>
                  </a:extLst>
                </p:cNvPr>
                <p:cNvSpPr/>
                <p:nvPr userDrawn="1"/>
              </p:nvSpPr>
              <p:spPr>
                <a:xfrm>
                  <a:off x="1570727" y="5532687"/>
                  <a:ext cx="312583" cy="31258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9" name="Rounded Rectangle 7">
                  <a:extLst>
                    <a:ext uri="{FF2B5EF4-FFF2-40B4-BE49-F238E27FC236}">
                      <a16:creationId xmlns:a16="http://schemas.microsoft.com/office/drawing/2014/main" id="{48A9CAC0-C4E5-4137-9C20-331977C2FDE2}"/>
                    </a:ext>
                  </a:extLst>
                </p:cNvPr>
                <p:cNvSpPr/>
                <p:nvPr userDrawn="1"/>
              </p:nvSpPr>
              <p:spPr>
                <a:xfrm>
                  <a:off x="1655532" y="5616970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04" name="Picture Placeholder 9">
              <a:extLst>
                <a:ext uri="{FF2B5EF4-FFF2-40B4-BE49-F238E27FC236}">
                  <a16:creationId xmlns:a16="http://schemas.microsoft.com/office/drawing/2014/main" id="{D2A1E162-68D5-4521-826B-994D2937281A}"/>
                </a:ext>
              </a:extLst>
            </p:cNvPr>
            <p:cNvSpPr txBox="1">
              <a:spLocks/>
            </p:cNvSpPr>
            <p:nvPr/>
          </p:nvSpPr>
          <p:spPr>
            <a:xfrm>
              <a:off x="921680" y="1930403"/>
              <a:ext cx="2160240" cy="3744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marR="0" indent="0" algn="ctr" defTabSz="914446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10" name="Group 42">
            <a:extLst>
              <a:ext uri="{FF2B5EF4-FFF2-40B4-BE49-F238E27FC236}">
                <a16:creationId xmlns:a16="http://schemas.microsoft.com/office/drawing/2014/main" id="{11ABAC7E-BC11-42CA-829A-B0C4318442A9}"/>
              </a:ext>
            </a:extLst>
          </p:cNvPr>
          <p:cNvGrpSpPr/>
          <p:nvPr userDrawn="1"/>
        </p:nvGrpSpPr>
        <p:grpSpPr>
          <a:xfrm flipH="1">
            <a:off x="162768" y="808291"/>
            <a:ext cx="2580226" cy="3156179"/>
            <a:chOff x="6446339" y="1280897"/>
            <a:chExt cx="4320717" cy="5285178"/>
          </a:xfrm>
        </p:grpSpPr>
        <p:sp>
          <p:nvSpPr>
            <p:cNvPr id="211" name="Freeform: Shape 43">
              <a:extLst>
                <a:ext uri="{FF2B5EF4-FFF2-40B4-BE49-F238E27FC236}">
                  <a16:creationId xmlns:a16="http://schemas.microsoft.com/office/drawing/2014/main" id="{3EFA3547-24C0-48EB-87F3-8B1B41E2316A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4">
              <a:extLst>
                <a:ext uri="{FF2B5EF4-FFF2-40B4-BE49-F238E27FC236}">
                  <a16:creationId xmlns:a16="http://schemas.microsoft.com/office/drawing/2014/main" id="{D8A1E364-C6D2-435E-BBA8-38CBE3D2A4F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5">
              <a:extLst>
                <a:ext uri="{FF2B5EF4-FFF2-40B4-BE49-F238E27FC236}">
                  <a16:creationId xmlns:a16="http://schemas.microsoft.com/office/drawing/2014/main" id="{B11A2399-A17E-449C-9765-C734D88AAFAD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6">
              <a:extLst>
                <a:ext uri="{FF2B5EF4-FFF2-40B4-BE49-F238E27FC236}">
                  <a16:creationId xmlns:a16="http://schemas.microsoft.com/office/drawing/2014/main" id="{AEB5E1D0-A32C-43C2-BE06-032EB16088E8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47">
              <a:extLst>
                <a:ext uri="{FF2B5EF4-FFF2-40B4-BE49-F238E27FC236}">
                  <a16:creationId xmlns:a16="http://schemas.microsoft.com/office/drawing/2014/main" id="{847720BB-6942-47D3-8A53-8A5F45ADE6F4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48">
              <a:extLst>
                <a:ext uri="{FF2B5EF4-FFF2-40B4-BE49-F238E27FC236}">
                  <a16:creationId xmlns:a16="http://schemas.microsoft.com/office/drawing/2014/main" id="{ACB1CCA9-DB02-488B-AB0A-5BC33EEC408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49">
              <a:extLst>
                <a:ext uri="{FF2B5EF4-FFF2-40B4-BE49-F238E27FC236}">
                  <a16:creationId xmlns:a16="http://schemas.microsoft.com/office/drawing/2014/main" id="{D86E65B7-3F26-412A-AC93-4A87ABBC573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aphic 14">
            <a:extLst>
              <a:ext uri="{FF2B5EF4-FFF2-40B4-BE49-F238E27FC236}">
                <a16:creationId xmlns:a16="http://schemas.microsoft.com/office/drawing/2014/main" id="{EE4DA052-54CA-471C-B393-9B01E34B37EE}"/>
              </a:ext>
            </a:extLst>
          </p:cNvPr>
          <p:cNvGrpSpPr/>
          <p:nvPr userDrawn="1"/>
        </p:nvGrpSpPr>
        <p:grpSpPr>
          <a:xfrm>
            <a:off x="3479578" y="1592566"/>
            <a:ext cx="2724617" cy="2142959"/>
            <a:chOff x="2444748" y="555045"/>
            <a:chExt cx="7282048" cy="5727454"/>
          </a:xfrm>
        </p:grpSpPr>
        <p:sp>
          <p:nvSpPr>
            <p:cNvPr id="219" name="Freeform: Shape 61">
              <a:extLst>
                <a:ext uri="{FF2B5EF4-FFF2-40B4-BE49-F238E27FC236}">
                  <a16:creationId xmlns:a16="http://schemas.microsoft.com/office/drawing/2014/main" id="{FBCA1C8C-0130-4393-B3B6-807E42EDCBA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62">
              <a:extLst>
                <a:ext uri="{FF2B5EF4-FFF2-40B4-BE49-F238E27FC236}">
                  <a16:creationId xmlns:a16="http://schemas.microsoft.com/office/drawing/2014/main" id="{5CA795F2-DB57-46A8-AC54-E3BCFB74D69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63">
              <a:extLst>
                <a:ext uri="{FF2B5EF4-FFF2-40B4-BE49-F238E27FC236}">
                  <a16:creationId xmlns:a16="http://schemas.microsoft.com/office/drawing/2014/main" id="{23657602-9131-43D9-89D8-9629536C685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64">
              <a:extLst>
                <a:ext uri="{FF2B5EF4-FFF2-40B4-BE49-F238E27FC236}">
                  <a16:creationId xmlns:a16="http://schemas.microsoft.com/office/drawing/2014/main" id="{611A4683-F08A-4E44-A7CB-08B366E896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65">
              <a:extLst>
                <a:ext uri="{FF2B5EF4-FFF2-40B4-BE49-F238E27FC236}">
                  <a16:creationId xmlns:a16="http://schemas.microsoft.com/office/drawing/2014/main" id="{7038DA06-7FB0-4F6B-AE8A-F8DD9B2A942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66">
              <a:extLst>
                <a:ext uri="{FF2B5EF4-FFF2-40B4-BE49-F238E27FC236}">
                  <a16:creationId xmlns:a16="http://schemas.microsoft.com/office/drawing/2014/main" id="{98BE3E96-1220-4E95-A287-D4BB59D2B69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67">
              <a:extLst>
                <a:ext uri="{FF2B5EF4-FFF2-40B4-BE49-F238E27FC236}">
                  <a16:creationId xmlns:a16="http://schemas.microsoft.com/office/drawing/2014/main" id="{DC02CDF8-116D-49CB-9054-57949A0CF58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68">
              <a:extLst>
                <a:ext uri="{FF2B5EF4-FFF2-40B4-BE49-F238E27FC236}">
                  <a16:creationId xmlns:a16="http://schemas.microsoft.com/office/drawing/2014/main" id="{46B13020-B197-43DE-A88E-08DA7C53CCC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" name="Group 69">
            <a:extLst>
              <a:ext uri="{FF2B5EF4-FFF2-40B4-BE49-F238E27FC236}">
                <a16:creationId xmlns:a16="http://schemas.microsoft.com/office/drawing/2014/main" id="{146E9D7A-D085-48E5-B074-42076DB8063E}"/>
              </a:ext>
            </a:extLst>
          </p:cNvPr>
          <p:cNvGrpSpPr/>
          <p:nvPr userDrawn="1"/>
        </p:nvGrpSpPr>
        <p:grpSpPr>
          <a:xfrm>
            <a:off x="6851877" y="1688485"/>
            <a:ext cx="3097626" cy="1701936"/>
            <a:chOff x="-548507" y="477868"/>
            <a:chExt cx="11570449" cy="6357177"/>
          </a:xfrm>
        </p:grpSpPr>
        <p:sp>
          <p:nvSpPr>
            <p:cNvPr id="228" name="Freeform: Shape 70">
              <a:extLst>
                <a:ext uri="{FF2B5EF4-FFF2-40B4-BE49-F238E27FC236}">
                  <a16:creationId xmlns:a16="http://schemas.microsoft.com/office/drawing/2014/main" id="{9897B797-8C01-4ED8-87CE-B853BBEB05B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71">
              <a:extLst>
                <a:ext uri="{FF2B5EF4-FFF2-40B4-BE49-F238E27FC236}">
                  <a16:creationId xmlns:a16="http://schemas.microsoft.com/office/drawing/2014/main" id="{B84E81E7-B0E4-4A43-9EB1-DD429AB45B38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72">
              <a:extLst>
                <a:ext uri="{FF2B5EF4-FFF2-40B4-BE49-F238E27FC236}">
                  <a16:creationId xmlns:a16="http://schemas.microsoft.com/office/drawing/2014/main" id="{54968F7C-F88B-4CBA-A247-DFAF92E9C1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73">
              <a:extLst>
                <a:ext uri="{FF2B5EF4-FFF2-40B4-BE49-F238E27FC236}">
                  <a16:creationId xmlns:a16="http://schemas.microsoft.com/office/drawing/2014/main" id="{8C13E6A0-FEBF-43ED-8756-0A86291F558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74">
              <a:extLst>
                <a:ext uri="{FF2B5EF4-FFF2-40B4-BE49-F238E27FC236}">
                  <a16:creationId xmlns:a16="http://schemas.microsoft.com/office/drawing/2014/main" id="{A3B00489-9875-434B-AB56-B2E46F3F183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Group 75">
              <a:extLst>
                <a:ext uri="{FF2B5EF4-FFF2-40B4-BE49-F238E27FC236}">
                  <a16:creationId xmlns:a16="http://schemas.microsoft.com/office/drawing/2014/main" id="{7E889574-556C-4D72-9964-8CE0AACBA6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8" name="Rectangle: Rounded Corners 80">
                <a:extLst>
                  <a:ext uri="{FF2B5EF4-FFF2-40B4-BE49-F238E27FC236}">
                    <a16:creationId xmlns:a16="http://schemas.microsoft.com/office/drawing/2014/main" id="{7D69B0E2-6EFC-4C71-B785-0EF55590C15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: Rounded Corners 81">
                <a:extLst>
                  <a:ext uri="{FF2B5EF4-FFF2-40B4-BE49-F238E27FC236}">
                    <a16:creationId xmlns:a16="http://schemas.microsoft.com/office/drawing/2014/main" id="{E93140F5-DF5B-403A-9A38-0EC70C82F45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76">
              <a:extLst>
                <a:ext uri="{FF2B5EF4-FFF2-40B4-BE49-F238E27FC236}">
                  <a16:creationId xmlns:a16="http://schemas.microsoft.com/office/drawing/2014/main" id="{75E18A9E-E9FC-421B-89F1-C6F54773D5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6" name="Rectangle: Rounded Corners 78">
                <a:extLst>
                  <a:ext uri="{FF2B5EF4-FFF2-40B4-BE49-F238E27FC236}">
                    <a16:creationId xmlns:a16="http://schemas.microsoft.com/office/drawing/2014/main" id="{26BAD0AD-57B8-44C5-A1E3-B53A28F7A47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79">
                <a:extLst>
                  <a:ext uri="{FF2B5EF4-FFF2-40B4-BE49-F238E27FC236}">
                    <a16:creationId xmlns:a16="http://schemas.microsoft.com/office/drawing/2014/main" id="{FA16A1C5-AAEC-44BF-A4EE-EC64BB7722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" name="Freeform: Shape 77">
              <a:extLst>
                <a:ext uri="{FF2B5EF4-FFF2-40B4-BE49-F238E27FC236}">
                  <a16:creationId xmlns:a16="http://schemas.microsoft.com/office/drawing/2014/main" id="{DCD062F9-641A-44D1-8BDB-1AEE9ACDFCF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0" name="Freeform 3">
            <a:extLst>
              <a:ext uri="{FF2B5EF4-FFF2-40B4-BE49-F238E27FC236}">
                <a16:creationId xmlns:a16="http://schemas.microsoft.com/office/drawing/2014/main" id="{B9C00F1B-6811-41E7-A0C3-A315456497BB}"/>
              </a:ext>
            </a:extLst>
          </p:cNvPr>
          <p:cNvSpPr/>
          <p:nvPr userDrawn="1"/>
        </p:nvSpPr>
        <p:spPr>
          <a:xfrm>
            <a:off x="19049" y="385311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987306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_ Titolo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4C35D42E-4455-4D08-924D-D892114D6A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1544" y="0"/>
            <a:ext cx="9140456" cy="6858000"/>
          </a:xfrm>
          <a:custGeom>
            <a:avLst/>
            <a:gdLst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  <a:gd name="connsiteX0" fmla="*/ 0 w 9140456"/>
              <a:gd name="connsiteY0" fmla="*/ 0 h 6858000"/>
              <a:gd name="connsiteX1" fmla="*/ 9140456 w 9140456"/>
              <a:gd name="connsiteY1" fmla="*/ 0 h 6858000"/>
              <a:gd name="connsiteX2" fmla="*/ 9140456 w 9140456"/>
              <a:gd name="connsiteY2" fmla="*/ 6858000 h 6858000"/>
              <a:gd name="connsiteX3" fmla="*/ 0 w 9140456"/>
              <a:gd name="connsiteY3" fmla="*/ 6858000 h 6858000"/>
              <a:gd name="connsiteX4" fmla="*/ 0 w 91404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0456" h="6858000">
                <a:moveTo>
                  <a:pt x="0" y="0"/>
                </a:moveTo>
                <a:lnTo>
                  <a:pt x="9140456" y="0"/>
                </a:lnTo>
                <a:lnTo>
                  <a:pt x="9140456" y="6858000"/>
                </a:lnTo>
                <a:lnTo>
                  <a:pt x="0" y="6858000"/>
                </a:lnTo>
                <a:cubicBezTo>
                  <a:pt x="1265276" y="5858538"/>
                  <a:pt x="2647507" y="250928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latin typeface="+mn-lt"/>
              </a:defRPr>
            </a:lvl1pPr>
          </a:lstStyle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B329AF-977A-4CD2-979D-45D1B2DA1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/>
          <a:lstStyle>
            <a:lvl1pPr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BDFED81-C641-4DA4-9D59-2F4C3EB1A0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1468259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41" name="Group 31">
            <a:extLst>
              <a:ext uri="{FF2B5EF4-FFF2-40B4-BE49-F238E27FC236}">
                <a16:creationId xmlns:a16="http://schemas.microsoft.com/office/drawing/2014/main" id="{5423A24C-B92E-4C9E-B933-C4A416F05C0D}"/>
              </a:ext>
            </a:extLst>
          </p:cNvPr>
          <p:cNvGrpSpPr/>
          <p:nvPr userDrawn="1"/>
        </p:nvGrpSpPr>
        <p:grpSpPr>
          <a:xfrm>
            <a:off x="4570118" y="1476000"/>
            <a:ext cx="3170998" cy="2578199"/>
            <a:chOff x="1914525" y="1276351"/>
            <a:chExt cx="5333999" cy="4336841"/>
          </a:xfrm>
        </p:grpSpPr>
        <p:sp>
          <p:nvSpPr>
            <p:cNvPr id="242" name="Freeform 3">
              <a:extLst>
                <a:ext uri="{FF2B5EF4-FFF2-40B4-BE49-F238E27FC236}">
                  <a16:creationId xmlns:a16="http://schemas.microsoft.com/office/drawing/2014/main" id="{E4E1F326-7C39-44F4-B7D0-940BF955C826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Freeform 4">
              <a:extLst>
                <a:ext uri="{FF2B5EF4-FFF2-40B4-BE49-F238E27FC236}">
                  <a16:creationId xmlns:a16="http://schemas.microsoft.com/office/drawing/2014/main" id="{90D97B95-E04D-4753-9AFB-40A47F750470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id="{41E2E304-6270-4B4E-ACD4-F91B9CD26771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5" name="Group 36">
            <a:extLst>
              <a:ext uri="{FF2B5EF4-FFF2-40B4-BE49-F238E27FC236}">
                <a16:creationId xmlns:a16="http://schemas.microsoft.com/office/drawing/2014/main" id="{B711FD03-0991-4D8C-9DC7-56B521CDDE50}"/>
              </a:ext>
            </a:extLst>
          </p:cNvPr>
          <p:cNvGrpSpPr/>
          <p:nvPr userDrawn="1"/>
        </p:nvGrpSpPr>
        <p:grpSpPr>
          <a:xfrm rot="2700000">
            <a:off x="540000" y="1260000"/>
            <a:ext cx="2867579" cy="2801829"/>
            <a:chOff x="5090840" y="2579702"/>
            <a:chExt cx="2387934" cy="2333182"/>
          </a:xfrm>
          <a:solidFill>
            <a:schemeClr val="bg1">
              <a:lumMod val="50000"/>
            </a:schemeClr>
          </a:solidFill>
        </p:grpSpPr>
        <p:sp>
          <p:nvSpPr>
            <p:cNvPr id="246" name="Freeform: Shape 37">
              <a:extLst>
                <a:ext uri="{FF2B5EF4-FFF2-40B4-BE49-F238E27FC236}">
                  <a16:creationId xmlns:a16="http://schemas.microsoft.com/office/drawing/2014/main" id="{25E97277-661D-4FD1-A5BE-4913EE6DAFC6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38">
              <a:extLst>
                <a:ext uri="{FF2B5EF4-FFF2-40B4-BE49-F238E27FC236}">
                  <a16:creationId xmlns:a16="http://schemas.microsoft.com/office/drawing/2014/main" id="{2D9FE812-8E49-4B43-835E-D9E2416E311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39">
              <a:extLst>
                <a:ext uri="{FF2B5EF4-FFF2-40B4-BE49-F238E27FC236}">
                  <a16:creationId xmlns:a16="http://schemas.microsoft.com/office/drawing/2014/main" id="{6B72AF48-DD30-4449-841B-F1C08A1F0500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40">
              <a:extLst>
                <a:ext uri="{FF2B5EF4-FFF2-40B4-BE49-F238E27FC236}">
                  <a16:creationId xmlns:a16="http://schemas.microsoft.com/office/drawing/2014/main" id="{1E4DFD16-2DF7-4FD7-9076-51A149A68170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547A1E4A-D478-4E97-B10F-9B45999F5FCB}"/>
              </a:ext>
            </a:extLst>
          </p:cNvPr>
          <p:cNvGrpSpPr/>
          <p:nvPr userDrawn="1"/>
        </p:nvGrpSpPr>
        <p:grpSpPr>
          <a:xfrm>
            <a:off x="419948" y="4850164"/>
            <a:ext cx="2782515" cy="889187"/>
            <a:chOff x="2670350" y="1534411"/>
            <a:chExt cx="6851301" cy="2189418"/>
          </a:xfrm>
          <a:solidFill>
            <a:schemeClr val="bg1">
              <a:lumMod val="50000"/>
            </a:schemeClr>
          </a:solidFill>
        </p:grpSpPr>
        <p:sp>
          <p:nvSpPr>
            <p:cNvPr id="52" name="Oval 21">
              <a:extLst>
                <a:ext uri="{FF2B5EF4-FFF2-40B4-BE49-F238E27FC236}">
                  <a16:creationId xmlns:a16="http://schemas.microsoft.com/office/drawing/2014/main" id="{C6FA58F2-CBEC-427C-BD7A-30F2E7B39BD7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5CA51E2A-982A-421C-822C-BABC4DD28F68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6853F4FD-AF8C-4920-85F4-C653F63945D3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EFFE5AE6-AAFD-420C-B881-EF55FA29063B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Round Same Side Corner Rectangle 9">
            <a:extLst>
              <a:ext uri="{FF2B5EF4-FFF2-40B4-BE49-F238E27FC236}">
                <a16:creationId xmlns:a16="http://schemas.microsoft.com/office/drawing/2014/main" id="{EED35C50-83F1-466C-98B6-5A1A30E67FFB}"/>
              </a:ext>
            </a:extLst>
          </p:cNvPr>
          <p:cNvSpPr/>
          <p:nvPr/>
        </p:nvSpPr>
        <p:spPr>
          <a:xfrm rot="8594075">
            <a:off x="9223197" y="1091915"/>
            <a:ext cx="2264815" cy="3648088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90" name="Group 173">
            <a:extLst>
              <a:ext uri="{FF2B5EF4-FFF2-40B4-BE49-F238E27FC236}">
                <a16:creationId xmlns:a16="http://schemas.microsoft.com/office/drawing/2014/main" id="{78BBA32C-FA61-4DDD-BCEC-BDCFA185D31F}"/>
              </a:ext>
            </a:extLst>
          </p:cNvPr>
          <p:cNvGrpSpPr/>
          <p:nvPr userDrawn="1"/>
        </p:nvGrpSpPr>
        <p:grpSpPr>
          <a:xfrm rot="1067839">
            <a:off x="5182345" y="4543207"/>
            <a:ext cx="1420220" cy="1416516"/>
            <a:chOff x="5137988" y="1148280"/>
            <a:chExt cx="1160378" cy="1157352"/>
          </a:xfrm>
        </p:grpSpPr>
        <p:sp>
          <p:nvSpPr>
            <p:cNvPr id="91" name="Isosceles Triangle 49">
              <a:extLst>
                <a:ext uri="{FF2B5EF4-FFF2-40B4-BE49-F238E27FC236}">
                  <a16:creationId xmlns:a16="http://schemas.microsoft.com/office/drawing/2014/main" id="{7DE57916-80F5-420F-A9A1-CE0E3853E33E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47">
              <a:extLst>
                <a:ext uri="{FF2B5EF4-FFF2-40B4-BE49-F238E27FC236}">
                  <a16:creationId xmlns:a16="http://schemas.microsoft.com/office/drawing/2014/main" id="{8EA9B0ED-DD02-4646-BFCA-A36C6D719BF6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47">
              <a:extLst>
                <a:ext uri="{FF2B5EF4-FFF2-40B4-BE49-F238E27FC236}">
                  <a16:creationId xmlns:a16="http://schemas.microsoft.com/office/drawing/2014/main" id="{723FFC2F-0229-4B7C-B5A0-A921B0D5C7F9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177">
              <a:extLst>
                <a:ext uri="{FF2B5EF4-FFF2-40B4-BE49-F238E27FC236}">
                  <a16:creationId xmlns:a16="http://schemas.microsoft.com/office/drawing/2014/main" id="{409E4A8E-C197-4ACC-A9C0-5DA93430A1D0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83">
            <a:extLst>
              <a:ext uri="{FF2B5EF4-FFF2-40B4-BE49-F238E27FC236}">
                <a16:creationId xmlns:a16="http://schemas.microsoft.com/office/drawing/2014/main" id="{60734529-9F25-42C8-94FF-E99D960B0044}"/>
              </a:ext>
            </a:extLst>
          </p:cNvPr>
          <p:cNvGrpSpPr/>
          <p:nvPr userDrawn="1"/>
        </p:nvGrpSpPr>
        <p:grpSpPr>
          <a:xfrm>
            <a:off x="7399035" y="3951858"/>
            <a:ext cx="2558649" cy="2557337"/>
            <a:chOff x="4574848" y="1897856"/>
            <a:chExt cx="3028217" cy="3026664"/>
          </a:xfrm>
        </p:grpSpPr>
        <p:sp>
          <p:nvSpPr>
            <p:cNvPr id="96" name="Freeform: Shape 84">
              <a:extLst>
                <a:ext uri="{FF2B5EF4-FFF2-40B4-BE49-F238E27FC236}">
                  <a16:creationId xmlns:a16="http://schemas.microsoft.com/office/drawing/2014/main" id="{935F8659-B251-40AD-B348-9873BFDC7B7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5">
              <a:extLst>
                <a:ext uri="{FF2B5EF4-FFF2-40B4-BE49-F238E27FC236}">
                  <a16:creationId xmlns:a16="http://schemas.microsoft.com/office/drawing/2014/main" id="{8C38674F-5D2E-4E9E-8882-5D3B840D4FFA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437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  <p:sp>
        <p:nvSpPr>
          <p:cNvPr id="12" name="Shape 215">
            <a:extLst>
              <a:ext uri="{FF2B5EF4-FFF2-40B4-BE49-F238E27FC236}">
                <a16:creationId xmlns:a16="http://schemas.microsoft.com/office/drawing/2014/main" id="{A972D2AC-ED10-4431-B782-AB97831285BC}"/>
              </a:ext>
            </a:extLst>
          </p:cNvPr>
          <p:cNvSpPr/>
          <p:nvPr userDrawn="1"/>
        </p:nvSpPr>
        <p:spPr>
          <a:xfrm>
            <a:off x="4101548" y="2074486"/>
            <a:ext cx="7975623" cy="379941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Shape 219">
            <a:extLst>
              <a:ext uri="{FF2B5EF4-FFF2-40B4-BE49-F238E27FC236}">
                <a16:creationId xmlns:a16="http://schemas.microsoft.com/office/drawing/2014/main" id="{BE74BBEA-F625-4D87-BB4F-605A87CFCAF2}"/>
              </a:ext>
            </a:extLst>
          </p:cNvPr>
          <p:cNvGrpSpPr/>
          <p:nvPr userDrawn="1"/>
        </p:nvGrpSpPr>
        <p:grpSpPr>
          <a:xfrm>
            <a:off x="10842867" y="1229337"/>
            <a:ext cx="790375" cy="667855"/>
            <a:chOff x="3918650" y="293075"/>
            <a:chExt cx="488500" cy="412775"/>
          </a:xfrm>
          <a:solidFill>
            <a:schemeClr val="bg1">
              <a:lumMod val="65000"/>
            </a:schemeClr>
          </a:solidFill>
        </p:grpSpPr>
        <p:sp>
          <p:nvSpPr>
            <p:cNvPr id="14" name="Shape 220">
              <a:extLst>
                <a:ext uri="{FF2B5EF4-FFF2-40B4-BE49-F238E27FC236}">
                  <a16:creationId xmlns:a16="http://schemas.microsoft.com/office/drawing/2014/main" id="{F99B594D-7FBE-4C6E-A15B-D4075B2168F9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21">
              <a:extLst>
                <a:ext uri="{FF2B5EF4-FFF2-40B4-BE49-F238E27FC236}">
                  <a16:creationId xmlns:a16="http://schemas.microsoft.com/office/drawing/2014/main" id="{2E1EE0E2-6EA6-4C0B-BAFA-552FBDD4496C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22">
              <a:extLst>
                <a:ext uri="{FF2B5EF4-FFF2-40B4-BE49-F238E27FC236}">
                  <a16:creationId xmlns:a16="http://schemas.microsoft.com/office/drawing/2014/main" id="{EF553479-4E3A-4D7F-B6A1-4BEDFDA6791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17">
            <a:extLst>
              <a:ext uri="{FF2B5EF4-FFF2-40B4-BE49-F238E27FC236}">
                <a16:creationId xmlns:a16="http://schemas.microsoft.com/office/drawing/2014/main" id="{5EF2C178-136C-4BEC-B359-598655A84A3E}"/>
              </a:ext>
            </a:extLst>
          </p:cNvPr>
          <p:cNvSpPr/>
          <p:nvPr userDrawn="1"/>
        </p:nvSpPr>
        <p:spPr>
          <a:xfrm>
            <a:off x="7606623" y="2732374"/>
            <a:ext cx="755499" cy="168641"/>
          </a:xfrm>
          <a:prstGeom prst="wedgeRectCallout">
            <a:avLst>
              <a:gd name="adj1" fmla="val -32570"/>
              <a:gd name="adj2" fmla="val 9580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+mj-lt"/>
                <a:ea typeface="Raleway Light"/>
                <a:cs typeface="Poppins" panose="00000500000000000000" pitchFamily="2" charset="0"/>
                <a:sym typeface="Raleway Light"/>
              </a:rPr>
              <a:t>PoliTO</a:t>
            </a:r>
            <a:endParaRPr sz="1400">
              <a:solidFill>
                <a:srgbClr val="FFFFFF"/>
              </a:solidFill>
              <a:latin typeface="+mj-lt"/>
              <a:ea typeface="Raleway Light"/>
              <a:cs typeface="Poppins" panose="00000500000000000000" pitchFamily="2" charset="0"/>
              <a:sym typeface="Raleway Light"/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B4D8284-A13A-48D9-8E44-4CA20F2EE3BC}"/>
              </a:ext>
            </a:extLst>
          </p:cNvPr>
          <p:cNvSpPr/>
          <p:nvPr userDrawn="1"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AACBFE5-5EC3-4514-B73D-56A4E5872B31}"/>
              </a:ext>
            </a:extLst>
          </p:cNvPr>
          <p:cNvSpPr/>
          <p:nvPr userDrawn="1"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Half Frame 4">
            <a:extLst>
              <a:ext uri="{FF2B5EF4-FFF2-40B4-BE49-F238E27FC236}">
                <a16:creationId xmlns:a16="http://schemas.microsoft.com/office/drawing/2014/main" id="{ABBBF0ED-8552-47F2-BA5A-44ECAD72C43A}"/>
              </a:ext>
            </a:extLst>
          </p:cNvPr>
          <p:cNvSpPr/>
          <p:nvPr userDrawn="1"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4" name="TextBox 57">
            <a:extLst>
              <a:ext uri="{FF2B5EF4-FFF2-40B4-BE49-F238E27FC236}">
                <a16:creationId xmlns:a16="http://schemas.microsoft.com/office/drawing/2014/main" id="{6470E98D-3B6C-489A-A015-939941D9EB2A}"/>
              </a:ext>
            </a:extLst>
          </p:cNvPr>
          <p:cNvSpPr txBox="1"/>
          <p:nvPr userDrawn="1"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5" name="TextBox 58">
            <a:extLst>
              <a:ext uri="{FF2B5EF4-FFF2-40B4-BE49-F238E27FC236}">
                <a16:creationId xmlns:a16="http://schemas.microsoft.com/office/drawing/2014/main" id="{C5F7ADFC-6F7F-4E77-907F-3EC7568827B8}"/>
              </a:ext>
            </a:extLst>
          </p:cNvPr>
          <p:cNvSpPr txBox="1"/>
          <p:nvPr userDrawn="1"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010DB92C-60C5-4D76-BDCC-479A4879F991}"/>
              </a:ext>
            </a:extLst>
          </p:cNvPr>
          <p:cNvSpPr txBox="1"/>
          <p:nvPr userDrawn="1"/>
        </p:nvSpPr>
        <p:spPr>
          <a:xfrm>
            <a:off x="630743" y="4406663"/>
            <a:ext cx="335741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MAPPA MODIFICABILE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7CCBF-C56D-4497-8D3D-79B7878105CD}"/>
              </a:ext>
            </a:extLst>
          </p:cNvPr>
          <p:cNvSpPr txBox="1"/>
          <p:nvPr userDrawn="1"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9607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9">
            <a:extLst>
              <a:ext uri="{FF2B5EF4-FFF2-40B4-BE49-F238E27FC236}">
                <a16:creationId xmlns:a16="http://schemas.microsoft.com/office/drawing/2014/main" id="{6FBA6DEE-0205-4890-B5C2-68EBCDF54691}"/>
              </a:ext>
            </a:extLst>
          </p:cNvPr>
          <p:cNvSpPr/>
          <p:nvPr userDrawn="1"/>
        </p:nvSpPr>
        <p:spPr>
          <a:xfrm>
            <a:off x="1227401" y="1453101"/>
            <a:ext cx="10010775" cy="478388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C8E5F231-AC6C-405D-897C-FF9958B141E0}"/>
              </a:ext>
            </a:extLst>
          </p:cNvPr>
          <p:cNvSpPr/>
          <p:nvPr userDrawn="1"/>
        </p:nvSpPr>
        <p:spPr>
          <a:xfrm rot="10800000">
            <a:off x="2052167" y="29840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174">
            <a:extLst>
              <a:ext uri="{FF2B5EF4-FFF2-40B4-BE49-F238E27FC236}">
                <a16:creationId xmlns:a16="http://schemas.microsoft.com/office/drawing/2014/main" id="{DA357DF7-EDFB-4A79-947D-1F918BB56C6E}"/>
              </a:ext>
            </a:extLst>
          </p:cNvPr>
          <p:cNvSpPr/>
          <p:nvPr userDrawn="1"/>
        </p:nvSpPr>
        <p:spPr>
          <a:xfrm rot="10800000">
            <a:off x="4108600" y="49462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175">
            <a:extLst>
              <a:ext uri="{FF2B5EF4-FFF2-40B4-BE49-F238E27FC236}">
                <a16:creationId xmlns:a16="http://schemas.microsoft.com/office/drawing/2014/main" id="{2F631DDD-2C6D-4FFE-8A05-5488BB92DCFF}"/>
              </a:ext>
            </a:extLst>
          </p:cNvPr>
          <p:cNvSpPr/>
          <p:nvPr userDrawn="1"/>
        </p:nvSpPr>
        <p:spPr>
          <a:xfrm rot="10800000">
            <a:off x="5348333" y="26575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39E13EB0-E17D-4916-8CD0-3241BD95EC64}"/>
              </a:ext>
            </a:extLst>
          </p:cNvPr>
          <p:cNvSpPr/>
          <p:nvPr userDrawn="1"/>
        </p:nvSpPr>
        <p:spPr>
          <a:xfrm rot="10800000">
            <a:off x="6263533" y="5300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hape 177">
            <a:extLst>
              <a:ext uri="{FF2B5EF4-FFF2-40B4-BE49-F238E27FC236}">
                <a16:creationId xmlns:a16="http://schemas.microsoft.com/office/drawing/2014/main" id="{7571A997-2DC4-445F-A978-38206869A68F}"/>
              </a:ext>
            </a:extLst>
          </p:cNvPr>
          <p:cNvSpPr/>
          <p:nvPr userDrawn="1"/>
        </p:nvSpPr>
        <p:spPr>
          <a:xfrm rot="10800000">
            <a:off x="8833000" y="3294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178">
            <a:extLst>
              <a:ext uri="{FF2B5EF4-FFF2-40B4-BE49-F238E27FC236}">
                <a16:creationId xmlns:a16="http://schemas.microsoft.com/office/drawing/2014/main" id="{D3808E6E-40E2-4F47-8796-AB8588B31845}"/>
              </a:ext>
            </a:extLst>
          </p:cNvPr>
          <p:cNvSpPr/>
          <p:nvPr userDrawn="1"/>
        </p:nvSpPr>
        <p:spPr>
          <a:xfrm rot="10800000">
            <a:off x="9821467" y="54239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6A8902-3170-49B0-B5BB-C4B5149AC8C5}"/>
              </a:ext>
            </a:extLst>
          </p:cNvPr>
          <p:cNvSpPr txBox="1"/>
          <p:nvPr userDrawn="1"/>
        </p:nvSpPr>
        <p:spPr>
          <a:xfrm>
            <a:off x="1861931" y="2614252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3D6ED5-5BD5-452B-A9B2-02EAC2EBB0D3}"/>
              </a:ext>
            </a:extLst>
          </p:cNvPr>
          <p:cNvSpPr txBox="1"/>
          <p:nvPr userDrawn="1"/>
        </p:nvSpPr>
        <p:spPr>
          <a:xfrm>
            <a:off x="1861931" y="4573552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976D0B-E27A-46CA-A8A9-C6419CBE3C40}"/>
              </a:ext>
            </a:extLst>
          </p:cNvPr>
          <p:cNvSpPr txBox="1"/>
          <p:nvPr userDrawn="1"/>
        </p:nvSpPr>
        <p:spPr>
          <a:xfrm>
            <a:off x="5732677" y="4913103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5E7814D-165D-4333-AFE9-175F8999FA73}"/>
              </a:ext>
            </a:extLst>
          </p:cNvPr>
          <p:cNvSpPr txBox="1"/>
          <p:nvPr userDrawn="1"/>
        </p:nvSpPr>
        <p:spPr>
          <a:xfrm>
            <a:off x="5176086" y="2278896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D0F5C7-D61E-407B-B944-035CB89FFCE2}"/>
              </a:ext>
            </a:extLst>
          </p:cNvPr>
          <p:cNvSpPr txBox="1"/>
          <p:nvPr userDrawn="1"/>
        </p:nvSpPr>
        <p:spPr>
          <a:xfrm>
            <a:off x="8674550" y="2922029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8E9C1-DF93-431E-8101-EB88D4890D9C}"/>
              </a:ext>
            </a:extLst>
          </p:cNvPr>
          <p:cNvSpPr txBox="1"/>
          <p:nvPr userDrawn="1"/>
        </p:nvSpPr>
        <p:spPr>
          <a:xfrm>
            <a:off x="9193069" y="5055300"/>
            <a:ext cx="2662908" cy="307777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</p:spTree>
    <p:extLst>
      <p:ext uri="{BB962C8B-B14F-4D97-AF65-F5344CB8AC3E}">
        <p14:creationId xmlns:p14="http://schemas.microsoft.com/office/powerpoint/2010/main" val="173744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68E0D916-313D-4D54-93C3-7D71BCE71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525" y="4022482"/>
            <a:ext cx="11664950" cy="1176808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60000"/>
              </a:prstClr>
            </a:outerShdw>
          </a:effectLst>
        </p:spPr>
        <p:txBody>
          <a:bodyPr anchor="b" anchorCtr="0"/>
          <a:lstStyle>
            <a:lvl1pPr algn="ctr">
              <a:defRPr lang="it-IT" sz="4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3AA3A5B7-2027-41AF-928A-67BB9175F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5346133"/>
            <a:ext cx="11664950" cy="895218"/>
          </a:xfrm>
          <a:prstGeom prst="rect">
            <a:avLst/>
          </a:prstGeom>
          <a:effectLst>
            <a:outerShdw blurRad="38100" dist="38100" dir="2700000" algn="tl" rotWithShape="0">
              <a:prstClr val="black">
                <a:alpha val="60000"/>
              </a:prstClr>
            </a:outerShdw>
          </a:effectLst>
        </p:spPr>
        <p:txBody>
          <a:bodyPr/>
          <a:lstStyle>
            <a:lvl1pPr algn="ctr">
              <a:defRPr lang="it-IT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320600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5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9" r:id="rId3"/>
    <p:sldLayoutId id="21474836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1" r:id="rId2"/>
    <p:sldLayoutId id="2147483698" r:id="rId3"/>
    <p:sldLayoutId id="2147483732" r:id="rId4"/>
    <p:sldLayoutId id="214748369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166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1" y="6465212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CFCC25-4FD9-414D-AE29-E50F7351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05" y="180000"/>
            <a:ext cx="1165217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A7E6D1-1565-475C-8B80-AB85A607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05" y="1800000"/>
            <a:ext cx="11652170" cy="43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9281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00" r:id="rId10"/>
    <p:sldLayoutId id="2147483671" r:id="rId11"/>
    <p:sldLayoutId id="2147483763" r:id="rId12"/>
    <p:sldLayoutId id="2147483672" r:id="rId13"/>
    <p:sldLayoutId id="2147483701" r:id="rId14"/>
    <p:sldLayoutId id="2147483670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380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1" y="6465212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CFCC25-4FD9-414D-AE29-E50F7351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05" y="180000"/>
            <a:ext cx="11652170" cy="12054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A7E6D1-1565-475C-8B80-AB85A607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05" y="1800000"/>
            <a:ext cx="11652170" cy="43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36582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380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 userDrawn="1"/>
        </p:nvSpPr>
        <p:spPr bwMode="auto">
          <a:xfrm>
            <a:off x="0" y="-1586"/>
            <a:ext cx="12192000" cy="550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0B177F-1D25-4E1B-87E1-58107A5D7D0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11" y="126000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A8A9F5-4471-4C0A-B9F1-A0857FA8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733174E-0550-4213-A613-C218C3206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262694E9-96AA-42D9-B4A5-30CCE0B14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200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D3145E-B1DA-43BC-8F82-43C4263E046D}" type="datetimeFigureOut">
              <a:rPr lang="it-IT" smtClean="0"/>
              <a:pPr/>
              <a:t>10/09/2023</a:t>
            </a:fld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F502C4E-B320-491E-9A2B-816FD6F26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6863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62" r:id="rId10"/>
    <p:sldLayoutId id="2147483764" r:id="rId11"/>
    <p:sldLayoutId id="2147483765" r:id="rId12"/>
    <p:sldLayoutId id="2147483760" r:id="rId13"/>
    <p:sldLayoutId id="2147483766" r:id="rId14"/>
    <p:sldLayoutId id="2147483758" r:id="rId15"/>
    <p:sldLayoutId id="21474837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1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 userDrawn="1"/>
        </p:nvSpPr>
        <p:spPr bwMode="auto">
          <a:xfrm>
            <a:off x="0" y="-1586"/>
            <a:ext cx="12192000" cy="550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0B177F-1D25-4E1B-87E1-58107A5D7D0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11" y="126000"/>
            <a:ext cx="951065" cy="269625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A8A9F5-4471-4C0A-B9F1-A0857FA8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3" y="648000"/>
            <a:ext cx="11919914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733174E-0550-4213-A613-C218C3206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43" y="2268000"/>
            <a:ext cx="11919914" cy="41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262694E9-96AA-42D9-B4A5-30CCE0B14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200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D3145E-B1DA-43BC-8F82-43C4263E046D}" type="datetimeFigureOut">
              <a:rPr lang="it-IT" smtClean="0"/>
              <a:pPr/>
              <a:t>10/09/2023</a:t>
            </a:fld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F502C4E-B320-491E-9A2B-816FD6F26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6863" y="6623026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272CC6-F969-4BE6-92FF-DB5CFBA96BF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7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1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06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01" r:id="rId2"/>
    <p:sldLayoutId id="2147483714" r:id="rId3"/>
    <p:sldLayoutId id="2147483715" r:id="rId4"/>
    <p:sldLayoutId id="2147483716" r:id="rId5"/>
    <p:sldLayoutId id="2147483802" r:id="rId6"/>
    <p:sldLayoutId id="2147483803" r:id="rId7"/>
    <p:sldLayoutId id="2147483711" r:id="rId8"/>
    <p:sldLayoutId id="214748371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18B2032-E3F0-4136-B219-504D0C1284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781" y="3318520"/>
            <a:ext cx="6695359" cy="1634247"/>
          </a:xfrm>
        </p:spPr>
        <p:txBody>
          <a:bodyPr lIns="91440" tIns="45720" rIns="91440" bIns="45720" anchor="b" anchorCtr="0"/>
          <a:lstStyle/>
          <a:p>
            <a:pPr algn="ctr"/>
            <a:r>
              <a:rPr lang="en-GB"/>
              <a:t>ADVANCED MACHINE LEARNING: </a:t>
            </a:r>
            <a:endParaRPr lang="it-IT"/>
          </a:p>
          <a:p>
            <a:pPr algn="ctr"/>
            <a:r>
              <a:rPr lang="en-GB"/>
              <a:t>PROJECT 5 – ANOMALY DETECTION</a:t>
            </a:r>
            <a:endParaRPr lang="en-GB">
              <a:cs typeface="Poppins Medium"/>
            </a:endParaRPr>
          </a:p>
        </p:txBody>
      </p:sp>
      <p:sp>
        <p:nvSpPr>
          <p:cNvPr id="2" name="Segnaposto testo 4">
            <a:extLst>
              <a:ext uri="{FF2B5EF4-FFF2-40B4-BE49-F238E27FC236}">
                <a16:creationId xmlns:a16="http://schemas.microsoft.com/office/drawing/2014/main" id="{76AF9CEC-30BF-2E0D-B676-408F7B74DB01}"/>
              </a:ext>
            </a:extLst>
          </p:cNvPr>
          <p:cNvSpPr txBox="1">
            <a:spLocks/>
          </p:cNvSpPr>
          <p:nvPr/>
        </p:nvSpPr>
        <p:spPr>
          <a:xfrm>
            <a:off x="257598" y="324895"/>
            <a:ext cx="12977715" cy="1008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Sofia Belloni – s303393</a:t>
            </a:r>
            <a:endParaRPr lang="it-IT"/>
          </a:p>
          <a:p>
            <a:r>
              <a:rPr lang="en-GB" sz="1800"/>
              <a:t>Damiano Ferla – s305953</a:t>
            </a:r>
            <a:endParaRPr lang="en-GB" sz="1800">
              <a:cs typeface="Poppi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95CC1F-ED79-45BA-7663-7823795ABABA}"/>
              </a:ext>
            </a:extLst>
          </p:cNvPr>
          <p:cNvSpPr txBox="1"/>
          <p:nvPr/>
        </p:nvSpPr>
        <p:spPr>
          <a:xfrm>
            <a:off x="9254836" y="3186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11</a:t>
            </a:r>
            <a:r>
              <a:rPr lang="en-GB" baseline="30000">
                <a:solidFill>
                  <a:srgbClr val="FFFFFF"/>
                </a:solidFill>
                <a:ea typeface="+mn-lt"/>
                <a:cs typeface="+mn-lt"/>
              </a:rPr>
              <a:t>th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 September 2023</a:t>
            </a:r>
            <a:endParaRPr lang="it-IT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604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73" y="1097310"/>
            <a:ext cx="5221117" cy="1426031"/>
          </a:xfrm>
        </p:spPr>
        <p:txBody>
          <a:bodyPr/>
          <a:lstStyle/>
          <a:p>
            <a:r>
              <a:rPr lang="en-GB" sz="3200" b="1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Method:</a:t>
            </a:r>
            <a:r>
              <a:rPr lang="en-GB" sz="3200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 Local patch feature aggregated into a memory bank (I)</a:t>
            </a:r>
            <a:endParaRPr lang="it-IT" sz="3200">
              <a:solidFill>
                <a:srgbClr val="EF7B00"/>
              </a:solidFill>
              <a:latin typeface="Poppins Medium"/>
              <a:ea typeface="+mn-lt"/>
              <a:cs typeface="Poppins Medium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9</a:t>
            </a:r>
            <a:endParaRPr lang="it-IT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5441060" y="644468"/>
            <a:ext cx="6067928" cy="24512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PatchCore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uses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pre-trained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 ResNet50 on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ImageNet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Features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representation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extract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feature from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layer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2 and 3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EEA0590E-F92E-A82D-B4A3-B2312EDA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6" y="2902521"/>
            <a:ext cx="12052350" cy="3393927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FF57DDAA-06BF-7987-5D3A-2E0F190BD253}"/>
              </a:ext>
            </a:extLst>
          </p:cNvPr>
          <p:cNvSpPr/>
          <p:nvPr/>
        </p:nvSpPr>
        <p:spPr bwMode="auto">
          <a:xfrm>
            <a:off x="3583883" y="3372798"/>
            <a:ext cx="1296315" cy="1109148"/>
          </a:xfrm>
          <a:prstGeom prst="rect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70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1BC9BA4C-B380-2A1B-1398-6BAEA054E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" r="39379"/>
          <a:stretch/>
        </p:blipFill>
        <p:spPr>
          <a:xfrm>
            <a:off x="134866" y="2913523"/>
            <a:ext cx="7306207" cy="33829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" y="1320653"/>
            <a:ext cx="5221117" cy="982833"/>
          </a:xfrm>
        </p:spPr>
        <p:txBody>
          <a:bodyPr/>
          <a:lstStyle/>
          <a:p>
            <a:r>
              <a:rPr lang="en-GB" sz="3200" b="1">
                <a:ea typeface="+mj-lt"/>
                <a:cs typeface="+mj-lt"/>
              </a:rPr>
              <a:t>Method:</a:t>
            </a:r>
            <a:r>
              <a:rPr lang="en-GB" sz="3200">
                <a:ea typeface="+mj-lt"/>
                <a:cs typeface="+mj-lt"/>
              </a:rPr>
              <a:t> Core-set subsampling (II)</a:t>
            </a:r>
            <a:endParaRPr lang="it-IT"/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10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5164231" y="589050"/>
            <a:ext cx="6369852" cy="24512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Random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subsampling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or Core-set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subsampling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?</a:t>
            </a:r>
          </a:p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But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computation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of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approximated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memory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bank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is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complex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…</a:t>
            </a:r>
          </a:p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Times New Roman" panose="02020603050405020304" pitchFamily="18" charset="0"/>
                <a:cs typeface="Poppins"/>
              </a:rPr>
              <a:t>Minimax facility location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Times New Roman" panose="02020603050405020304" pitchFamily="18" charset="0"/>
                <a:cs typeface="Poppins"/>
              </a:rPr>
              <a:t>metric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latin typeface="Poppins"/>
              <a:ea typeface="Times New Roman" panose="02020603050405020304" pitchFamily="18" charset="0"/>
              <a:cs typeface="Poppins"/>
            </a:endParaRPr>
          </a:p>
          <a:p>
            <a:pPr marL="342900" indent="-342900" algn="just">
              <a:buChar char="•"/>
            </a:pP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Poppins"/>
            </a:endParaRPr>
          </a:p>
        </p:txBody>
      </p:sp>
      <p:pic>
        <p:nvPicPr>
          <p:cNvPr id="4" name="Immagine 3" descr="Immagine che contiene modello, schermata, Policromia&#10;&#10;Descrizione generata automaticamente">
            <a:extLst>
              <a:ext uri="{FF2B5EF4-FFF2-40B4-BE49-F238E27FC236}">
                <a16:creationId xmlns:a16="http://schemas.microsoft.com/office/drawing/2014/main" id="{955FFE1D-F010-87A7-EE35-19C6C07E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5" y="2915197"/>
            <a:ext cx="3476444" cy="329922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A4F4E33-DC3E-4571-1652-15B1C9F929C6}"/>
              </a:ext>
            </a:extLst>
          </p:cNvPr>
          <p:cNvSpPr/>
          <p:nvPr/>
        </p:nvSpPr>
        <p:spPr bwMode="auto">
          <a:xfrm>
            <a:off x="3386782" y="4605329"/>
            <a:ext cx="1684242" cy="1427803"/>
          </a:xfrm>
          <a:prstGeom prst="rect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04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30BC9A43-2B9A-1485-C5A0-19B2C3F6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6" y="2902521"/>
            <a:ext cx="12052350" cy="339392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" y="1096535"/>
            <a:ext cx="5221117" cy="1426031"/>
          </a:xfrm>
        </p:spPr>
        <p:txBody>
          <a:bodyPr/>
          <a:lstStyle/>
          <a:p>
            <a:r>
              <a:rPr lang="en-GB" sz="3200" b="1">
                <a:ea typeface="+mj-lt"/>
                <a:cs typeface="+mj-lt"/>
              </a:rPr>
              <a:t>Method:</a:t>
            </a:r>
            <a:r>
              <a:rPr lang="en-GB" sz="3200">
                <a:ea typeface="+mj-lt"/>
                <a:cs typeface="+mj-lt"/>
              </a:rPr>
              <a:t> Anomaly Detection and Segmentation(III)</a:t>
            </a:r>
            <a:endParaRPr lang="it-IT"/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11</a:t>
            </a:r>
            <a:endParaRPr lang="it-IT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5164231" y="589050"/>
            <a:ext cx="6369852" cy="24512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Nearest-neighbor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approach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to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detect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anomalies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Score = Maximum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distance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between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 test patch-features and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their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closest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Poppins"/>
                <a:ea typeface="+mn-lt"/>
                <a:cs typeface="Poppins"/>
              </a:rPr>
              <a:t>neighbor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Realign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this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score on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original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image for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localization</a:t>
            </a:r>
            <a:endParaRPr lang="it-IT" sz="1800" err="1">
              <a:solidFill>
                <a:schemeClr val="tx1">
                  <a:lumMod val="90000"/>
                  <a:lumOff val="10000"/>
                </a:schemeClr>
              </a:solidFill>
              <a:latin typeface="Poppins"/>
              <a:ea typeface="Times New Roman" panose="02020603050405020304" pitchFamily="18" charset="0"/>
              <a:cs typeface="Poppins"/>
            </a:endParaRPr>
          </a:p>
          <a:p>
            <a:pPr marL="342900" indent="-342900" algn="just">
              <a:buChar char="•"/>
            </a:pP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Poppins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A821E87-C3F0-704B-34A6-D39DD0E73C0B}"/>
              </a:ext>
            </a:extLst>
          </p:cNvPr>
          <p:cNvSpPr/>
          <p:nvPr/>
        </p:nvSpPr>
        <p:spPr bwMode="auto">
          <a:xfrm>
            <a:off x="7366174" y="3234253"/>
            <a:ext cx="4261187" cy="2979511"/>
          </a:xfrm>
          <a:prstGeom prst="rect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74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EEA0590E-F92E-A82D-B4A3-B2312EDA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6" y="2902521"/>
            <a:ext cx="12052350" cy="339392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46" y="1401335"/>
            <a:ext cx="4985590" cy="982833"/>
          </a:xfrm>
        </p:spPr>
        <p:txBody>
          <a:bodyPr/>
          <a:lstStyle/>
          <a:p>
            <a:r>
              <a:rPr lang="en-GB" sz="3200" b="1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Extension:</a:t>
            </a:r>
            <a:r>
              <a:rPr lang="en-GB" sz="3200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 </a:t>
            </a:r>
            <a:br>
              <a:rPr lang="en-GB" sz="3200">
                <a:latin typeface="Poppins Medium"/>
                <a:ea typeface="+mn-lt"/>
                <a:cs typeface="Poppins Medium"/>
              </a:rPr>
            </a:br>
            <a:r>
              <a:rPr lang="en-GB" sz="3200">
                <a:solidFill>
                  <a:srgbClr val="EF7B00"/>
                </a:solidFill>
                <a:latin typeface="Poppins Medium"/>
                <a:ea typeface="+mn-lt"/>
                <a:cs typeface="Poppins Medium"/>
              </a:rPr>
              <a:t>CLIP Pre-Training (IIII)</a:t>
            </a:r>
            <a:endParaRPr lang="it-IT" sz="3200">
              <a:solidFill>
                <a:srgbClr val="EF7B00"/>
              </a:solidFill>
              <a:latin typeface="Poppins Medium"/>
              <a:ea typeface="+mn-lt"/>
              <a:cs typeface="Poppins Medium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12</a:t>
            </a:r>
            <a:endParaRPr lang="it-IT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5150116" y="589050"/>
            <a:ext cx="6455854" cy="2612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Changed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only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-training,  keeping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rest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of the network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same</a:t>
            </a:r>
            <a:endParaRPr lang="en-US" sz="1800">
              <a:solidFill>
                <a:schemeClr val="tx1">
                  <a:lumMod val="90000"/>
                  <a:lumOff val="10000"/>
                </a:schemeClr>
              </a:solidFill>
              <a:cs typeface="Poppins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Custom hook in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forward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step for feature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extraction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Different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imges's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preoprocessing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, CLIP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requires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Poppins"/>
              </a:rPr>
              <a:t> working with RGB images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6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ttangolo 289">
            <a:extLst>
              <a:ext uri="{FF2B5EF4-FFF2-40B4-BE49-F238E27FC236}">
                <a16:creationId xmlns:a16="http://schemas.microsoft.com/office/drawing/2014/main" id="{A5742AE8-AEC6-9EC9-C08F-3111E65FC12E}"/>
              </a:ext>
            </a:extLst>
          </p:cNvPr>
          <p:cNvSpPr/>
          <p:nvPr/>
        </p:nvSpPr>
        <p:spPr>
          <a:xfrm>
            <a:off x="-4376" y="-4377"/>
            <a:ext cx="6886754" cy="629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1B9F61A-EA7B-99A5-EAA0-557DDA88D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271854"/>
              </p:ext>
            </p:extLst>
          </p:nvPr>
        </p:nvGraphicFramePr>
        <p:xfrm>
          <a:off x="378544" y="1469321"/>
          <a:ext cx="6108700" cy="43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itolo 1">
            <a:extLst>
              <a:ext uri="{FF2B5EF4-FFF2-40B4-BE49-F238E27FC236}">
                <a16:creationId xmlns:a16="http://schemas.microsoft.com/office/drawing/2014/main" id="{E750A6E4-4129-1B4F-D427-8EA7219FD517}"/>
              </a:ext>
            </a:extLst>
          </p:cNvPr>
          <p:cNvSpPr txBox="1">
            <a:spLocks/>
          </p:cNvSpPr>
          <p:nvPr/>
        </p:nvSpPr>
        <p:spPr>
          <a:xfrm>
            <a:off x="378426" y="569745"/>
            <a:ext cx="4537220" cy="14024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The experiments(I)</a:t>
            </a:r>
            <a:endParaRPr lang="en-US" sz="3200" b="1">
              <a:cs typeface="Poppins Medium"/>
            </a:endParaRPr>
          </a:p>
        </p:txBody>
      </p:sp>
      <p:pic>
        <p:nvPicPr>
          <p:cNvPr id="147" name="Immagine 14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62071FD-9271-C101-1B25-EE8C67039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424" y="2171074"/>
            <a:ext cx="4281577" cy="1936309"/>
          </a:xfrm>
          <a:prstGeom prst="rect">
            <a:avLst/>
          </a:prstGeom>
        </p:spPr>
      </p:pic>
      <p:pic>
        <p:nvPicPr>
          <p:cNvPr id="159" name="Immagine 158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EAFBBB2D-90B4-B3C0-A32E-CEDB1C84E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8436" y="234253"/>
            <a:ext cx="4267200" cy="1231420"/>
          </a:xfrm>
          <a:prstGeom prst="rect">
            <a:avLst/>
          </a:prstGeom>
        </p:spPr>
      </p:pic>
      <p:pic>
        <p:nvPicPr>
          <p:cNvPr id="173" name="Immagine 17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036266B-164F-089E-D048-75E81AA33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118" y="4788804"/>
            <a:ext cx="4281576" cy="1507333"/>
          </a:xfrm>
          <a:prstGeom prst="rect">
            <a:avLst/>
          </a:prstGeom>
        </p:spPr>
      </p:pic>
      <p:sp>
        <p:nvSpPr>
          <p:cNvPr id="27" name="Segnaposto testo 6">
            <a:extLst>
              <a:ext uri="{FF2B5EF4-FFF2-40B4-BE49-F238E27FC236}">
                <a16:creationId xmlns:a16="http://schemas.microsoft.com/office/drawing/2014/main" id="{3F07F797-D94C-390C-D351-EAA181965EA6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55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36A3E258-43B4-C3A9-7F35-A1E44100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9" y="2166603"/>
            <a:ext cx="3508926" cy="3655279"/>
          </a:xfrm>
          <a:prstGeom prst="rect">
            <a:avLst/>
          </a:prstGeom>
        </p:spPr>
      </p:pic>
      <p:pic>
        <p:nvPicPr>
          <p:cNvPr id="9" name="Immagine 8" descr="Immagine che contiene testo, numero, schermata, Carattere&#10;&#10;Descrizione generata automaticamente">
            <a:extLst>
              <a:ext uri="{FF2B5EF4-FFF2-40B4-BE49-F238E27FC236}">
                <a16:creationId xmlns:a16="http://schemas.microsoft.com/office/drawing/2014/main" id="{7A68E191-FA7C-E0F1-F1A1-8F6E3529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220" y="2171287"/>
            <a:ext cx="3519312" cy="3659757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0AFC6E-6326-F2A4-F2CD-3F1BBF18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22" y="2166307"/>
            <a:ext cx="3519311" cy="1200535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B4CB6A21-099C-6998-2E8A-E615BEB68EC1}"/>
              </a:ext>
            </a:extLst>
          </p:cNvPr>
          <p:cNvSpPr txBox="1">
            <a:spLocks/>
          </p:cNvSpPr>
          <p:nvPr/>
        </p:nvSpPr>
        <p:spPr>
          <a:xfrm>
            <a:off x="378426" y="569745"/>
            <a:ext cx="4537220" cy="14024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The experiments(II)</a:t>
            </a:r>
            <a:endParaRPr lang="en-US" sz="3200" b="1">
              <a:cs typeface="Poppins Medium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08E1B1F-D0D1-3D10-8152-7F16B1D8E32A}"/>
              </a:ext>
            </a:extLst>
          </p:cNvPr>
          <p:cNvSpPr txBox="1"/>
          <p:nvPr/>
        </p:nvSpPr>
        <p:spPr>
          <a:xfrm>
            <a:off x="5943856" y="938772"/>
            <a:ext cx="4952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cs typeface="Poppins"/>
              </a:rPr>
              <a:t>K = 5,    % </a:t>
            </a:r>
            <a:r>
              <a:rPr lang="it-IT" err="1">
                <a:cs typeface="Poppins"/>
              </a:rPr>
              <a:t>coreset</a:t>
            </a:r>
            <a:r>
              <a:rPr lang="it-IT">
                <a:cs typeface="Poppins"/>
              </a:rPr>
              <a:t> = 25%,    Eps = 0.9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9777DF5-A1CE-6B49-933F-817C4264E107}"/>
              </a:ext>
            </a:extLst>
          </p:cNvPr>
          <p:cNvSpPr/>
          <p:nvPr/>
        </p:nvSpPr>
        <p:spPr bwMode="auto">
          <a:xfrm>
            <a:off x="5857074" y="795543"/>
            <a:ext cx="4343398" cy="660401"/>
          </a:xfrm>
          <a:prstGeom prst="roundRect">
            <a:avLst/>
          </a:prstGeom>
          <a:noFill/>
          <a:ln w="9525">
            <a:solidFill>
              <a:schemeClr val="tx1">
                <a:lumMod val="90000"/>
                <a:lumOff val="1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F6307F3-B7CD-AEC4-B593-07CC14A983F1}"/>
              </a:ext>
            </a:extLst>
          </p:cNvPr>
          <p:cNvSpPr txBox="1"/>
          <p:nvPr/>
        </p:nvSpPr>
        <p:spPr>
          <a:xfrm>
            <a:off x="6057513" y="383821"/>
            <a:ext cx="3979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cs typeface="Poppins"/>
              </a:rPr>
              <a:t>Best </a:t>
            </a:r>
            <a:r>
              <a:rPr lang="it-IT" err="1">
                <a:cs typeface="Poppins"/>
              </a:rPr>
              <a:t>hyperparameters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values</a:t>
            </a:r>
            <a:r>
              <a:rPr lang="it-IT">
                <a:cs typeface="Poppins"/>
              </a:rPr>
              <a:t>: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128E0889-1191-F91E-15E8-32C484B5D440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142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6" descr="Immagine che contiene schermata, Policromia, cerchio&#10;&#10;Descrizione generata automaticamente">
            <a:extLst>
              <a:ext uri="{FF2B5EF4-FFF2-40B4-BE49-F238E27FC236}">
                <a16:creationId xmlns:a16="http://schemas.microsoft.com/office/drawing/2014/main" id="{0FDFD70F-9FED-C91B-810B-EDB2B2A38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0" r="-1" b="12239"/>
          <a:stretch/>
        </p:blipFill>
        <p:spPr>
          <a:xfrm>
            <a:off x="5810467" y="10"/>
            <a:ext cx="6324594" cy="630380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63F4E60-0FB7-5EAE-6876-4ED2F685B123}"/>
              </a:ext>
            </a:extLst>
          </p:cNvPr>
          <p:cNvSpPr txBox="1">
            <a:spLocks/>
          </p:cNvSpPr>
          <p:nvPr/>
        </p:nvSpPr>
        <p:spPr>
          <a:xfrm>
            <a:off x="513497" y="1025127"/>
            <a:ext cx="11676550" cy="5396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ea typeface="+mj-lt"/>
                <a:cs typeface="+mj-lt"/>
              </a:rPr>
              <a:t>Conclusions</a:t>
            </a:r>
            <a:endParaRPr lang="it-IT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087F4D2A-D0B9-585B-CE81-52DC81F7FDE2}"/>
              </a:ext>
            </a:extLst>
          </p:cNvPr>
          <p:cNvSpPr txBox="1">
            <a:spLocks/>
          </p:cNvSpPr>
          <p:nvPr/>
        </p:nvSpPr>
        <p:spPr>
          <a:xfrm>
            <a:off x="487680" y="1916935"/>
            <a:ext cx="492246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To conclude, we can say that </a:t>
            </a:r>
            <a:r>
              <a:rPr lang="en-US" sz="1800" err="1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PatchCore</a:t>
            </a: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: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Retain high inference speeds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Reducing biases towards pre-trained dataset’s classes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cs typeface="Poppins"/>
              </a:rPr>
              <a:t>In future, it would be interesting to add a finetuning of the network on the images of the specific task to potentially achieve even better results.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16" name="Segnaposto testo 6">
            <a:extLst>
              <a:ext uri="{FF2B5EF4-FFF2-40B4-BE49-F238E27FC236}">
                <a16:creationId xmlns:a16="http://schemas.microsoft.com/office/drawing/2014/main" id="{6A5FFAC9-2F58-B6A9-D098-330C535E3C57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57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3BC995-4575-4440-B297-419C74C5D9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271" y="285881"/>
            <a:ext cx="7242662" cy="1008000"/>
          </a:xfrm>
        </p:spPr>
        <p:txBody>
          <a:bodyPr lIns="91440" tIns="45720" rIns="91440" bIns="45720" anchor="t"/>
          <a:lstStyle/>
          <a:p>
            <a:r>
              <a:rPr lang="en-GB" sz="1800"/>
              <a:t>Damiano Ferla, Sofia Belloni</a:t>
            </a:r>
            <a:endParaRPr lang="en-GB" sz="1800">
              <a:cs typeface="Poppins"/>
            </a:endParaRPr>
          </a:p>
          <a:p>
            <a:r>
              <a:rPr lang="en-GB" sz="1800"/>
              <a:t>Advanced Machine Learning – 2022/2023</a:t>
            </a:r>
          </a:p>
          <a:p>
            <a:r>
              <a:rPr lang="en-GB" sz="1800">
                <a:cs typeface="Poppins"/>
              </a:rPr>
              <a:t>Project 5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18B2032-E3F0-4136-B219-504D0C1284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9630" y="2267554"/>
            <a:ext cx="11669141" cy="1634247"/>
          </a:xfrm>
        </p:spPr>
        <p:txBody>
          <a:bodyPr/>
          <a:lstStyle/>
          <a:p>
            <a:r>
              <a:rPr lang="en-GB"/>
              <a:t>THANKS FOR YOUR </a:t>
            </a:r>
          </a:p>
          <a:p>
            <a:r>
              <a:rPr lang="en-GB"/>
              <a:t>ATTENTION!</a:t>
            </a:r>
          </a:p>
        </p:txBody>
      </p:sp>
    </p:spTree>
    <p:extLst>
      <p:ext uri="{BB962C8B-B14F-4D97-AF65-F5344CB8AC3E}">
        <p14:creationId xmlns:p14="http://schemas.microsoft.com/office/powerpoint/2010/main" val="182262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C43F1D-C9E1-900A-90EA-821F24C42EB4}"/>
              </a:ext>
            </a:extLst>
          </p:cNvPr>
          <p:cNvSpPr txBox="1"/>
          <p:nvPr/>
        </p:nvSpPr>
        <p:spPr>
          <a:xfrm>
            <a:off x="471054" y="1953491"/>
            <a:ext cx="11166763" cy="462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Poppins"/>
              </a:rPr>
              <a:t>Our project: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https://github.com/DamoFlare/PatchCore2.0/tree/main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PatchCore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https://arxiv.org/abs/2106.08265</a:t>
            </a:r>
            <a:endParaRPr lang="en-US" dirty="0">
              <a:solidFill>
                <a:schemeClr val="bg1"/>
              </a:solidFill>
              <a:cs typeface="Poppi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Slide 1 image: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https://www.analyticsvidhya.com/blog/2021/06/univariate-anomaly-detection-a-walkthrough-in-python/</a:t>
            </a:r>
            <a:endParaRPr lang="en-US" dirty="0">
              <a:solidFill>
                <a:schemeClr val="bg1"/>
              </a:solidFill>
              <a:cs typeface="Poppi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3 image: https://arxiv.org/abs/2106.08265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4 image: https://arxiv.org/abs/2005.02357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5 image: https://arxiv.org/abs/2103.00020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6 image: https://arxiv.org/abs/2103.00020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8 image: https://www.mvtec.com/company/research/datasets/mvtec-ad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Slide 9, 10, 11 and 12 images: https://arxiv.org/abs/2106.08265</a:t>
            </a:r>
          </a:p>
          <a:p>
            <a:pPr>
              <a:lnSpc>
                <a:spcPct val="150000"/>
              </a:lnSpc>
              <a:buChar char="•"/>
            </a:pPr>
            <a:endParaRPr lang="en-US">
              <a:solidFill>
                <a:schemeClr val="bg1"/>
              </a:solidFill>
              <a:cs typeface="Poppi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8EA417-2479-13D9-D30F-E9AC32F2F969}"/>
              </a:ext>
            </a:extLst>
          </p:cNvPr>
          <p:cNvSpPr txBox="1"/>
          <p:nvPr/>
        </p:nvSpPr>
        <p:spPr>
          <a:xfrm>
            <a:off x="471054" y="789709"/>
            <a:ext cx="44611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200" b="1" err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8510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194" y="2813657"/>
            <a:ext cx="3429699" cy="121482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Anomaly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1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362194" y="3768504"/>
            <a:ext cx="3920095" cy="121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Anomaly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C7B23E74-29AD-AE86-60D1-BA28DCE9E040}"/>
              </a:ext>
            </a:extLst>
          </p:cNvPr>
          <p:cNvSpPr txBox="1">
            <a:spLocks/>
          </p:cNvSpPr>
          <p:nvPr/>
        </p:nvSpPr>
        <p:spPr>
          <a:xfrm>
            <a:off x="419258" y="1875252"/>
            <a:ext cx="5662887" cy="121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project covers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tasks:</a:t>
            </a:r>
          </a:p>
        </p:txBody>
      </p:sp>
      <p:pic>
        <p:nvPicPr>
          <p:cNvPr id="1026" name="Picture 2" descr="Anomaly detection in images using PatchCore - Toon Van Craenendonck |  dataroots">
            <a:extLst>
              <a:ext uri="{FF2B5EF4-FFF2-40B4-BE49-F238E27FC236}">
                <a16:creationId xmlns:a16="http://schemas.microsoft.com/office/drawing/2014/main" id="{247B2C7D-5EAB-8935-842F-58F07EB2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21" y="3974472"/>
            <a:ext cx="4074014" cy="19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ariate Anomaly Detection | Anomaly Detection Algorithms">
            <a:extLst>
              <a:ext uri="{FF2B5EF4-FFF2-40B4-BE49-F238E27FC236}">
                <a16:creationId xmlns:a16="http://schemas.microsoft.com/office/drawing/2014/main" id="{D0A75A3C-23CF-8834-6DD0-A28459DBD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430" y="1351256"/>
            <a:ext cx="3167888" cy="23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7F975DE6-0DD7-BD72-EC7D-FE7862F63644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651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</a:t>
            </a:r>
            <a:r>
              <a:rPr lang="en-GB">
                <a:ea typeface="+mj-lt"/>
                <a:cs typeface="+mj-lt"/>
              </a:rPr>
              <a:t>: Background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59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675" y="1792468"/>
            <a:ext cx="3838614" cy="121482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cold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-start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2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362194" y="3007289"/>
            <a:ext cx="6355477" cy="121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didn’t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362194" y="4222110"/>
            <a:ext cx="6355477" cy="121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times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43E5472-57E1-D0CF-95E8-72A3F58B3850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17594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</a:t>
            </a:r>
            <a:r>
              <a:rPr lang="en-GB">
                <a:ea typeface="+mj-lt"/>
                <a:cs typeface="+mj-lt"/>
              </a:rPr>
              <a:t>: Problem Description</a:t>
            </a:r>
          </a:p>
          <a:p>
            <a:endParaRPr lang="en-GB">
              <a:ea typeface="+mj-lt"/>
              <a:cs typeface="+mj-lt"/>
            </a:endParaRPr>
          </a:p>
          <a:p>
            <a:endParaRPr lang="en-GB">
              <a:cs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019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727" y="1185057"/>
            <a:ext cx="7441893" cy="121482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«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Towards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Total Recall in industrial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anomaly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detection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», CVPR 2022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  <a:cs typeface="Times New Roman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3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362193" y="2214179"/>
            <a:ext cx="6355477" cy="121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to the industrial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anomaly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362192" y="3565162"/>
            <a:ext cx="6895804" cy="12148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Main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achievements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Maximize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nominal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information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available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at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test time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914400" lvl="1" indent="-457200" algn="just">
              <a:buAutoNum type="arabicPeriod"/>
            </a:pP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Reduce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biases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 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Times New Roman"/>
              </a:rPr>
              <a:t>towards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Times New Roman"/>
              </a:rPr>
              <a:t>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Times New Roman"/>
              </a:rPr>
              <a:t>ImageNet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Times New Roman"/>
              </a:rPr>
              <a:t> classes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Improve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16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inference</a:t>
            </a:r>
            <a:r>
              <a:rPr lang="it-IT" sz="16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times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7CFBBD-9E31-88F8-26DF-BBFD2724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076" y="1653922"/>
            <a:ext cx="3835744" cy="4239819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1BBC080-ADC2-4572-45F3-458910037D9E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12054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+mj-lt"/>
                <a:cs typeface="+mj-lt"/>
              </a:rPr>
              <a:t>Introduction</a:t>
            </a:r>
            <a:r>
              <a:rPr lang="en-GB">
                <a:ea typeface="+mj-lt"/>
                <a:cs typeface="+mj-lt"/>
              </a:rPr>
              <a:t>: </a:t>
            </a:r>
            <a:r>
              <a:rPr lang="en-GB" err="1">
                <a:ea typeface="+mj-lt"/>
                <a:cs typeface="+mj-lt"/>
              </a:rPr>
              <a:t>PatchCore</a:t>
            </a:r>
          </a:p>
          <a:p>
            <a:endParaRPr lang="en-GB">
              <a:cs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676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127" y="1406730"/>
            <a:ext cx="7441893" cy="121482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«Sub-Image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Anomaly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Detection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with Deep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Pyramid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Correspondences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»</a:t>
            </a:r>
            <a:endParaRPr lang="it-IT" sz="2000">
              <a:solidFill>
                <a:schemeClr val="tx1">
                  <a:lumMod val="90000"/>
                  <a:lumOff val="10000"/>
                </a:schemeClr>
              </a:solidFill>
              <a:cs typeface="Times New Roman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4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694700" y="2821447"/>
            <a:ext cx="6355477" cy="12148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It</a:t>
            </a:r>
            <a:r>
              <a:rPr lang="it-IT" sz="1800" dirty="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identifies</a:t>
            </a:r>
            <a:r>
              <a:rPr lang="it-IT" sz="1800" dirty="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 </a:t>
            </a: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anomalies</a:t>
            </a:r>
            <a:r>
              <a:rPr lang="it-IT" sz="1800" dirty="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from the </a:t>
            </a: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normal</a:t>
            </a:r>
            <a:r>
              <a:rPr lang="it-IT" sz="1800" dirty="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behaviour</a:t>
            </a:r>
            <a:r>
              <a:rPr lang="it-IT" sz="1800" dirty="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of </a:t>
            </a:r>
            <a:r>
              <a:rPr lang="it-IT" sz="1800" dirty="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regions</a:t>
            </a:r>
            <a:endParaRPr lang="it-IT" sz="1800" dirty="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Enables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detection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of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localized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anomalies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withing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images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A079E2-FA03-D38E-F4B4-F65EDF43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788" y="1349980"/>
            <a:ext cx="3071466" cy="454223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E6DBA2CB-9436-1935-89EB-41C5D4512279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651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Related Works:</a:t>
            </a:r>
            <a:r>
              <a:rPr lang="en-GB"/>
              <a:t> SPADE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6F266802-4698-5463-6A3B-2710EAFE474F}"/>
              </a:ext>
            </a:extLst>
          </p:cNvPr>
          <p:cNvSpPr txBox="1">
            <a:spLocks/>
          </p:cNvSpPr>
          <p:nvPr/>
        </p:nvSpPr>
        <p:spPr>
          <a:xfrm>
            <a:off x="694701" y="5061453"/>
            <a:ext cx="6355477" cy="826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What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PatchCore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takes from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it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?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73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7121E-BDFE-B7ED-D551-B603D454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4" y="377991"/>
            <a:ext cx="11676550" cy="651460"/>
          </a:xfrm>
        </p:spPr>
        <p:txBody>
          <a:bodyPr/>
          <a:lstStyle/>
          <a:p>
            <a:r>
              <a:rPr lang="en-GB" b="1"/>
              <a:t>Related Works:</a:t>
            </a:r>
            <a:r>
              <a:rPr lang="en-GB"/>
              <a:t> PaDiM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127" y="1420584"/>
            <a:ext cx="7469602" cy="121482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«</a:t>
            </a:r>
            <a:r>
              <a:rPr lang="it-IT" sz="2000" i="1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PaDiM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: a Patch Distribution </a:t>
            </a:r>
            <a:r>
              <a:rPr lang="it-IT" sz="2000" i="1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Modeling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Framework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 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  <a:ea typeface="Times New Roman" panose="02020603050405020304" pitchFamily="18" charset="0"/>
              <a:cs typeface="Poppins"/>
            </a:endParaRPr>
          </a:p>
          <a:p>
            <a:pPr algn="just"/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for </a:t>
            </a:r>
            <a:r>
              <a:rPr lang="it-IT" sz="2000" i="1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Anomaly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i="1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Detection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and </a:t>
            </a:r>
            <a:r>
              <a:rPr lang="it-IT" sz="2000" i="1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Localization</a:t>
            </a:r>
            <a:r>
              <a:rPr lang="it-IT" sz="2000" i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»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  <a:cs typeface="Poppins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5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694702" y="2782214"/>
            <a:ext cx="6909658" cy="1838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Patch features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extration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 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using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a 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pre-trained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CNN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Mahalanobis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distance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Regions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exceeding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a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predefined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threshold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are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classified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anomalies</a:t>
            </a:r>
            <a:br>
              <a:rPr lang="en-US"/>
            </a:br>
            <a:endParaRPr lang="en-US">
              <a:cs typeface="Poppins"/>
            </a:endParaRP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34F7EA0-8213-A89A-50E6-BABD1606A353}"/>
              </a:ext>
            </a:extLst>
          </p:cNvPr>
          <p:cNvSpPr txBox="1">
            <a:spLocks/>
          </p:cNvSpPr>
          <p:nvPr/>
        </p:nvSpPr>
        <p:spPr>
          <a:xfrm>
            <a:off x="694701" y="5061453"/>
            <a:ext cx="6355477" cy="826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What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PatchCore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takes from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it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? 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B0D5D96-5BF2-43E8-0D39-0216B655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707" y="1415095"/>
            <a:ext cx="3172893" cy="44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5FAB087-86AE-201A-382B-5A46D6634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127" y="1379020"/>
            <a:ext cx="7441893" cy="121482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«Learning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Transferable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Visual Models From Natural Language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Supervision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»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  <a:cs typeface="Times New Roman"/>
            </a:endParaRP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6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0D5F82-B458-ED05-1905-C075AC830D0E}"/>
              </a:ext>
            </a:extLst>
          </p:cNvPr>
          <p:cNvSpPr txBox="1">
            <a:spLocks/>
          </p:cNvSpPr>
          <p:nvPr/>
        </p:nvSpPr>
        <p:spPr>
          <a:xfrm>
            <a:off x="694702" y="2823779"/>
            <a:ext cx="6355477" cy="12148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Contrastive Language-Image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Pretraining</a:t>
            </a:r>
            <a:endParaRPr lang="it-IT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It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combines text and images.</a:t>
            </a:r>
            <a:endParaRPr lang="it-IT" sz="1800">
              <a:solidFill>
                <a:schemeClr val="tx1">
                  <a:lumMod val="90000"/>
                  <a:lumOff val="10000"/>
                </a:schemeClr>
              </a:solidFill>
              <a:cs typeface="Poppin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00A0E20-42B5-6E93-E937-A59544F7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91" y="1197788"/>
            <a:ext cx="3614325" cy="4696829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42596FA8-18BB-4373-6924-BDA988E9AA93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651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Related Works:</a:t>
            </a:r>
            <a:r>
              <a:rPr lang="en-GB"/>
              <a:t> CLIP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0E280DD2-F86B-EB44-A602-5FAD26C8AD68}"/>
              </a:ext>
            </a:extLst>
          </p:cNvPr>
          <p:cNvSpPr txBox="1">
            <a:spLocks/>
          </p:cNvSpPr>
          <p:nvPr/>
        </p:nvSpPr>
        <p:spPr>
          <a:xfrm>
            <a:off x="694701" y="5061453"/>
            <a:ext cx="6355477" cy="826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What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PatchCore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 takes from </a:t>
            </a:r>
            <a:r>
              <a:rPr lang="it-IT" sz="2000" err="1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it</a:t>
            </a:r>
            <a:r>
              <a:rPr lang="it-IT" sz="2000">
                <a:solidFill>
                  <a:schemeClr val="tx1">
                    <a:lumMod val="90000"/>
                    <a:lumOff val="10000"/>
                  </a:schemeClr>
                </a:solidFill>
                <a:ea typeface="Times New Roman" panose="02020603050405020304" pitchFamily="18" charset="0"/>
                <a:cs typeface="Times New Roman"/>
              </a:rPr>
              <a:t>?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83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E5CFF243-92C1-29A6-6A29-0F05004157C1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cs typeface="Poppins"/>
              </a:rPr>
              <a:t>7</a:t>
            </a:r>
            <a:endParaRPr lang="it-IT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CA61517-D576-1BDE-C22B-2040EE10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5" y="5894092"/>
            <a:ext cx="676232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42596FA8-18BB-4373-6924-BDA988E9AA93}"/>
              </a:ext>
            </a:extLst>
          </p:cNvPr>
          <p:cNvSpPr txBox="1">
            <a:spLocks/>
          </p:cNvSpPr>
          <p:nvPr/>
        </p:nvSpPr>
        <p:spPr>
          <a:xfrm>
            <a:off x="257724" y="377991"/>
            <a:ext cx="11676550" cy="651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Main Contribution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44FB78-E33B-4364-6A95-92AEC246E5DA}"/>
              </a:ext>
            </a:extLst>
          </p:cNvPr>
          <p:cNvSpPr txBox="1"/>
          <p:nvPr/>
        </p:nvSpPr>
        <p:spPr>
          <a:xfrm>
            <a:off x="762000" y="1226634"/>
            <a:ext cx="40330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cs typeface="Poppins"/>
              </a:rPr>
              <a:t>Original</a:t>
            </a:r>
            <a:r>
              <a:rPr lang="it-IT" b="1">
                <a:cs typeface="Poppins"/>
              </a:rPr>
              <a:t> </a:t>
            </a:r>
            <a:r>
              <a:rPr lang="it-IT" b="1" err="1">
                <a:cs typeface="Poppins"/>
              </a:rPr>
              <a:t>PatchCore</a:t>
            </a:r>
            <a:r>
              <a:rPr lang="it-IT" b="1">
                <a:cs typeface="Poppins"/>
              </a:rPr>
              <a:t>:</a:t>
            </a:r>
          </a:p>
          <a:p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Poppins"/>
              </a:rPr>
              <a:t>Error</a:t>
            </a:r>
            <a:r>
              <a:rPr lang="it-IT">
                <a:cs typeface="Poppins"/>
              </a:rPr>
              <a:t> </a:t>
            </a:r>
            <a:r>
              <a:rPr lang="it-IT" err="1">
                <a:cs typeface="Poppins"/>
              </a:rPr>
              <a:t>Reduction</a:t>
            </a:r>
            <a:r>
              <a:rPr lang="it-IT">
                <a:cs typeface="Poppins"/>
              </a:rPr>
              <a:t>: 57% from </a:t>
            </a:r>
            <a:r>
              <a:rPr lang="it-IT" err="1">
                <a:cs typeface="Poppins"/>
              </a:rPr>
              <a:t>PaDiM</a:t>
            </a:r>
            <a:endParaRPr lang="it-IT" b="1" err="1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cs typeface="Poppins"/>
              </a:rPr>
              <a:t>ROC-AUC score (AD): 99.1% of PatchCore-25%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Poppins"/>
              </a:rPr>
              <a:t>Pixelwise</a:t>
            </a:r>
            <a:r>
              <a:rPr lang="it-IT">
                <a:cs typeface="Poppins"/>
              </a:rPr>
              <a:t> ROC-AUC score (AS): 98.1% of PatchCore-25%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Poppins"/>
              </a:rPr>
              <a:t>Inference</a:t>
            </a:r>
            <a:r>
              <a:rPr lang="it-IT">
                <a:cs typeface="Poppins"/>
              </a:rPr>
              <a:t> Time: 0.22 seconds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D72055-306E-5B14-1DD9-F08EFBF3B421}"/>
              </a:ext>
            </a:extLst>
          </p:cNvPr>
          <p:cNvSpPr txBox="1"/>
          <p:nvPr/>
        </p:nvSpPr>
        <p:spPr>
          <a:xfrm>
            <a:off x="7059283" y="1226634"/>
            <a:ext cx="40330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Poppins"/>
              </a:rPr>
              <a:t>Re-</a:t>
            </a:r>
            <a:r>
              <a:rPr lang="it-IT" b="1" dirty="0" err="1">
                <a:cs typeface="Poppins"/>
              </a:rPr>
              <a:t>implemented</a:t>
            </a:r>
            <a:r>
              <a:rPr lang="it-IT" b="1" dirty="0">
                <a:cs typeface="Poppins"/>
              </a:rPr>
              <a:t> </a:t>
            </a:r>
            <a:r>
              <a:rPr lang="it-IT" b="1" dirty="0" err="1">
                <a:cs typeface="Poppins"/>
              </a:rPr>
              <a:t>PatchCore</a:t>
            </a:r>
            <a:r>
              <a:rPr lang="it-IT" b="1" dirty="0">
                <a:cs typeface="Poppins"/>
              </a:rPr>
              <a:t>:</a:t>
            </a:r>
          </a:p>
          <a:p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Poppins"/>
              </a:rPr>
              <a:t>ROC-AUC score (AD): 96.4% of PatchCore-25%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Poppins"/>
              </a:rPr>
              <a:t>Pixelwise</a:t>
            </a:r>
            <a:r>
              <a:rPr lang="it-IT" dirty="0">
                <a:cs typeface="Poppins"/>
              </a:rPr>
              <a:t> ROC-AUC score (AS): 97.2% of PatchCore-25%</a:t>
            </a:r>
          </a:p>
          <a:p>
            <a:endParaRPr lang="it-IT">
              <a:cs typeface="Poppin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57ED53-547A-0986-D7E9-22B6DF2D41B4}"/>
              </a:ext>
            </a:extLst>
          </p:cNvPr>
          <p:cNvSpPr txBox="1"/>
          <p:nvPr/>
        </p:nvSpPr>
        <p:spPr>
          <a:xfrm>
            <a:off x="3896264" y="4001464"/>
            <a:ext cx="403302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Poppins"/>
              </a:rPr>
              <a:t>CLIP Integration:</a:t>
            </a:r>
            <a:endParaRPr lang="it-IT" dirty="0"/>
          </a:p>
          <a:p>
            <a:endParaRPr lang="it-IT" b="1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cs typeface="Poppins"/>
              </a:rPr>
              <a:t>ROC-AUC score (AD): 96.4% </a:t>
            </a:r>
            <a:r>
              <a:rPr lang="it-IT" b="1" dirty="0">
                <a:cs typeface="Poppins"/>
              </a:rPr>
              <a:t>+0.9%</a:t>
            </a:r>
            <a:r>
              <a:rPr lang="it-IT" dirty="0">
                <a:cs typeface="Poppins"/>
              </a:rPr>
              <a:t> of PatchCore-25%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cs typeface="Poppins"/>
              </a:rPr>
              <a:t>Pixelwise</a:t>
            </a:r>
            <a:r>
              <a:rPr lang="it-IT" dirty="0">
                <a:cs typeface="Poppins"/>
              </a:rPr>
              <a:t> ROC-AUC score (AS): 97.2% </a:t>
            </a:r>
            <a:r>
              <a:rPr lang="it-IT" b="1" dirty="0">
                <a:cs typeface="Poppins"/>
              </a:rPr>
              <a:t>-0.1%</a:t>
            </a:r>
            <a:r>
              <a:rPr lang="it-IT" dirty="0">
                <a:cs typeface="Poppins"/>
              </a:rPr>
              <a:t> of PatchCore-25%</a:t>
            </a:r>
          </a:p>
        </p:txBody>
      </p:sp>
    </p:spTree>
    <p:extLst>
      <p:ext uri="{BB962C8B-B14F-4D97-AF65-F5344CB8AC3E}">
        <p14:creationId xmlns:p14="http://schemas.microsoft.com/office/powerpoint/2010/main" val="218106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02A12-3F43-99A0-7992-CC6F0D2C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err="1"/>
              <a:t>PatchCore</a:t>
            </a:r>
            <a:r>
              <a:rPr lang="en-US" sz="3200" b="1"/>
              <a:t> implementation</a:t>
            </a:r>
            <a:endParaRPr lang="en-US" sz="3200" b="1">
              <a:cs typeface="Poppins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egnaposto immagine 6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4C15BDC3-472B-9FD3-2288-5018DFE92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/>
          <a:srcRect l="13970" r="37625" b="-1"/>
          <a:stretch/>
        </p:blipFill>
        <p:spPr>
          <a:xfrm>
            <a:off x="6161980" y="10"/>
            <a:ext cx="6030020" cy="6320108"/>
          </a:xfrm>
          <a:prstGeom prst="rect">
            <a:avLst/>
          </a:prstGeom>
        </p:spPr>
      </p:pic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1A521212-11AF-9CEF-602D-965F59049775}"/>
              </a:ext>
            </a:extLst>
          </p:cNvPr>
          <p:cNvSpPr txBox="1">
            <a:spLocks/>
          </p:cNvSpPr>
          <p:nvPr/>
        </p:nvSpPr>
        <p:spPr>
          <a:xfrm>
            <a:off x="11277600" y="6366204"/>
            <a:ext cx="656674" cy="4917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 spc="3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8</a:t>
            </a:r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05515A-8765-D878-B397-1B6902DC6D45}"/>
              </a:ext>
            </a:extLst>
          </p:cNvPr>
          <p:cNvSpPr txBox="1"/>
          <p:nvPr/>
        </p:nvSpPr>
        <p:spPr>
          <a:xfrm>
            <a:off x="761999" y="2572870"/>
            <a:ext cx="4634752" cy="2118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Local Patch Features aggregated into a memory bank​</a:t>
            </a:r>
          </a:p>
          <a:p>
            <a:pPr marL="342900" lvl="0" indent="-3429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Core-set reduction​</a:t>
            </a:r>
          </a:p>
          <a:p>
            <a:pPr marL="342900" lvl="0" indent="-3429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Anomaly detection and localization​</a:t>
            </a:r>
          </a:p>
          <a:p>
            <a:pPr marL="342900" lvl="0" indent="-3429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Extension: CLIP Pre-Training​</a:t>
            </a:r>
          </a:p>
        </p:txBody>
      </p:sp>
    </p:spTree>
    <p:extLst>
      <p:ext uri="{BB962C8B-B14F-4D97-AF65-F5344CB8AC3E}">
        <p14:creationId xmlns:p14="http://schemas.microsoft.com/office/powerpoint/2010/main" val="2936112672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E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OLI SEZIONI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UTI 1 _ titoli arancio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UTI 1 _ titoli blu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UTI 2 _ titoli arancio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UTI 2 _ titoli blu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RISORSE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PoliTO_Template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7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COPERTINE</vt:lpstr>
      <vt:lpstr>TITOLI SEZIONI</vt:lpstr>
      <vt:lpstr>CONTENUTI 1 _ titoli arancio</vt:lpstr>
      <vt:lpstr>CONTENUTI 1 _ titoli blu</vt:lpstr>
      <vt:lpstr>CONTENUTI 2 _ titoli arancio</vt:lpstr>
      <vt:lpstr>CONTENUTI 2 _ titoli blu</vt:lpstr>
      <vt:lpstr>RISORSE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Related Works: PaDiM</vt:lpstr>
      <vt:lpstr>Presentazione standard di PowerPoint</vt:lpstr>
      <vt:lpstr>Presentazione standard di PowerPoint</vt:lpstr>
      <vt:lpstr>PatchCore implementation</vt:lpstr>
      <vt:lpstr>Method: Local patch feature aggregated into a memory bank (I)</vt:lpstr>
      <vt:lpstr>Method: Core-set subsampling (II)</vt:lpstr>
      <vt:lpstr>Method: Anomaly Detection and Segmentation(III)</vt:lpstr>
      <vt:lpstr>Extension:  CLIP Pre-Training (IIII)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CAVALIERE  MONICA</dc:creator>
  <cp:revision>37</cp:revision>
  <dcterms:created xsi:type="dcterms:W3CDTF">2021-03-31T12:12:17Z</dcterms:created>
  <dcterms:modified xsi:type="dcterms:W3CDTF">2023-09-10T17:13:25Z</dcterms:modified>
</cp:coreProperties>
</file>